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040313" cy="719931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CB"/>
    <a:srgbClr val="9B8341"/>
    <a:srgbClr val="99663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854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1178222"/>
            <a:ext cx="4284266" cy="2506427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39" y="3781306"/>
            <a:ext cx="3780235" cy="1738167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7667-31AC-4DC1-B937-F08054B83BFA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A7A-6467-45ED-A2A8-7CB7C5F8F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982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7667-31AC-4DC1-B937-F08054B83BFA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A7A-6467-45ED-A2A8-7CB7C5F8F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72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975" y="383297"/>
            <a:ext cx="1086817" cy="610108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522" y="383297"/>
            <a:ext cx="3197449" cy="610108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7667-31AC-4DC1-B937-F08054B83BFA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A7A-6467-45ED-A2A8-7CB7C5F8F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8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7667-31AC-4DC1-B937-F08054B83BFA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A7A-6467-45ED-A2A8-7CB7C5F8F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321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97" y="1794831"/>
            <a:ext cx="4347270" cy="2994714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97" y="4817876"/>
            <a:ext cx="4347270" cy="1574849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/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7667-31AC-4DC1-B937-F08054B83BFA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A7A-6467-45ED-A2A8-7CB7C5F8F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87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522" y="1916484"/>
            <a:ext cx="2142133" cy="45678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658" y="1916484"/>
            <a:ext cx="2142133" cy="45678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7667-31AC-4DC1-B937-F08054B83BFA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A7A-6467-45ED-A2A8-7CB7C5F8F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383299"/>
            <a:ext cx="4347270" cy="139153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79" y="1764832"/>
            <a:ext cx="2132288" cy="864917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79" y="2629749"/>
            <a:ext cx="2132288" cy="386796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658" y="1764832"/>
            <a:ext cx="2142790" cy="864917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658" y="2629749"/>
            <a:ext cx="2142790" cy="386796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7667-31AC-4DC1-B937-F08054B83BFA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A7A-6467-45ED-A2A8-7CB7C5F8F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445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7667-31AC-4DC1-B937-F08054B83BFA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A7A-6467-45ED-A2A8-7CB7C5F8F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61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7667-31AC-4DC1-B937-F08054B83BFA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A7A-6467-45ED-A2A8-7CB7C5F8F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68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479954"/>
            <a:ext cx="1625632" cy="1679840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790" y="1036570"/>
            <a:ext cx="2551658" cy="5116178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2159794"/>
            <a:ext cx="1625632" cy="4001285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7667-31AC-4DC1-B937-F08054B83BFA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A7A-6467-45ED-A2A8-7CB7C5F8F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60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479954"/>
            <a:ext cx="1625632" cy="1679840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790" y="1036570"/>
            <a:ext cx="2551658" cy="5116178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2159794"/>
            <a:ext cx="1625632" cy="4001285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7667-31AC-4DC1-B937-F08054B83BFA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A7A-6467-45ED-A2A8-7CB7C5F8F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99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522" y="383299"/>
            <a:ext cx="4347270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522" y="1916484"/>
            <a:ext cx="4347270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522" y="6672698"/>
            <a:ext cx="113407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7667-31AC-4DC1-B937-F08054B83BFA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604" y="6672698"/>
            <a:ext cx="170110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721" y="6672698"/>
            <a:ext cx="113407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7CA7A-6467-45ED-A2A8-7CB7C5F8FD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38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egaidea.Net 5"/>
          <p:cNvSpPr txBox="1"/>
          <p:nvPr/>
        </p:nvSpPr>
        <p:spPr>
          <a:xfrm>
            <a:off x="1005561" y="4872580"/>
            <a:ext cx="31105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rgbClr val="FF97CB"/>
                </a:solidFill>
                <a:effectLst>
                  <a:glow rad="127000">
                    <a:schemeClr val="bg1"/>
                  </a:glow>
                </a:effectLst>
                <a:latin typeface="Romantic" panose="00000400000000000000" pitchFamily="2" charset="2"/>
              </a:rPr>
              <a:t>SABADO 15 </a:t>
            </a:r>
          </a:p>
          <a:p>
            <a:pPr algn="ctr"/>
            <a:r>
              <a:rPr lang="en-US" sz="2500" dirty="0" smtClean="0">
                <a:solidFill>
                  <a:srgbClr val="FF97CB"/>
                </a:solidFill>
                <a:effectLst>
                  <a:glow rad="127000">
                    <a:schemeClr val="bg1"/>
                  </a:glow>
                </a:effectLst>
                <a:latin typeface="Romantic" panose="00000400000000000000" pitchFamily="2" charset="2"/>
              </a:rPr>
              <a:t>DE JUNIO</a:t>
            </a:r>
            <a:endParaRPr lang="en-US" sz="2500" dirty="0">
              <a:solidFill>
                <a:srgbClr val="FF97CB"/>
              </a:solidFill>
              <a:effectLst>
                <a:glow rad="127000">
                  <a:schemeClr val="bg1"/>
                </a:glow>
              </a:effectLst>
              <a:latin typeface="Romantic" panose="00000400000000000000" pitchFamily="2" charset="2"/>
            </a:endParaRPr>
          </a:p>
        </p:txBody>
      </p:sp>
      <p:sp>
        <p:nvSpPr>
          <p:cNvPr id="29" name="Megaidea.Net 6"/>
          <p:cNvSpPr txBox="1"/>
          <p:nvPr/>
        </p:nvSpPr>
        <p:spPr>
          <a:xfrm>
            <a:off x="708752" y="4207196"/>
            <a:ext cx="3738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 smtClean="0">
                <a:solidFill>
                  <a:srgbClr val="FF97CB"/>
                </a:solidFill>
                <a:latin typeface="Matilda " panose="02000606020000020004" pitchFamily="2" charset="0"/>
              </a:rPr>
              <a:t>Maryori</a:t>
            </a:r>
            <a:r>
              <a:rPr lang="en-US" sz="3500" dirty="0" smtClean="0">
                <a:solidFill>
                  <a:srgbClr val="FF97CB"/>
                </a:solidFill>
                <a:latin typeface="Matilda " panose="02000606020000020004" pitchFamily="2" charset="0"/>
              </a:rPr>
              <a:t> </a:t>
            </a:r>
            <a:r>
              <a:rPr lang="en-US" sz="3500" dirty="0" err="1" smtClean="0">
                <a:solidFill>
                  <a:srgbClr val="FF97CB"/>
                </a:solidFill>
                <a:latin typeface="Matilda " panose="02000606020000020004" pitchFamily="2" charset="0"/>
              </a:rPr>
              <a:t>Saori</a:t>
            </a:r>
            <a:endParaRPr lang="en-US" sz="3500" dirty="0">
              <a:solidFill>
                <a:srgbClr val="FF97CB"/>
              </a:solidFill>
              <a:latin typeface="Matilda " panose="02000606020000020004" pitchFamily="2" charset="0"/>
            </a:endParaRPr>
          </a:p>
        </p:txBody>
      </p:sp>
      <p:sp>
        <p:nvSpPr>
          <p:cNvPr id="30" name="Megaidea.Net 9"/>
          <p:cNvSpPr txBox="1"/>
          <p:nvPr/>
        </p:nvSpPr>
        <p:spPr>
          <a:xfrm>
            <a:off x="566308" y="5721121"/>
            <a:ext cx="404709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solidFill>
                  <a:srgbClr val="BB8E2E"/>
                </a:solidFill>
                <a:effectLst>
                  <a:glow rad="127000">
                    <a:schemeClr val="bg1"/>
                  </a:glow>
                </a:effectLst>
                <a:latin typeface="BaaBookHmkBold" panose="00000400000000000000" pitchFamily="2" charset="0"/>
              </a:rPr>
              <a:t>HORA: 5:00 PM.</a:t>
            </a:r>
            <a:endParaRPr lang="en-US" sz="1700" dirty="0">
              <a:solidFill>
                <a:srgbClr val="BB8E2E"/>
              </a:solidFill>
              <a:effectLst>
                <a:glow rad="127000">
                  <a:schemeClr val="bg1"/>
                </a:glow>
              </a:effectLst>
              <a:latin typeface="BaaBookHmkBold" panose="00000400000000000000" pitchFamily="2" charset="0"/>
            </a:endParaRPr>
          </a:p>
          <a:p>
            <a:pPr algn="ctr"/>
            <a:r>
              <a:rPr lang="es-PE" sz="1700" dirty="0" smtClean="0">
                <a:solidFill>
                  <a:srgbClr val="BB8E2E"/>
                </a:solidFill>
                <a:effectLst>
                  <a:glow rad="127000">
                    <a:schemeClr val="bg1"/>
                  </a:glow>
                </a:effectLst>
                <a:latin typeface="BaaBookHmkBold" panose="00000400000000000000" pitchFamily="2" charset="0"/>
              </a:rPr>
              <a:t>EN CALLE </a:t>
            </a:r>
            <a:r>
              <a:rPr lang="es-PE" sz="1700" dirty="0" smtClean="0">
                <a:solidFill>
                  <a:srgbClr val="BB8E2E"/>
                </a:solidFill>
                <a:effectLst>
                  <a:glow rad="127000">
                    <a:schemeClr val="bg1"/>
                  </a:glow>
                </a:effectLst>
                <a:latin typeface="BaaBookHmkBold" panose="00000400000000000000" pitchFamily="2" charset="0"/>
              </a:rPr>
              <a:t>LUIS VALCARCELL </a:t>
            </a:r>
            <a:endParaRPr lang="es-PE" sz="1700" dirty="0" smtClean="0">
              <a:solidFill>
                <a:srgbClr val="BB8E2E"/>
              </a:solidFill>
              <a:effectLst>
                <a:glow rad="127000">
                  <a:schemeClr val="bg1"/>
                </a:glow>
              </a:effectLst>
              <a:latin typeface="BaaBookHmkBold" panose="00000400000000000000" pitchFamily="2" charset="0"/>
            </a:endParaRPr>
          </a:p>
          <a:p>
            <a:pPr algn="ctr"/>
            <a:r>
              <a:rPr lang="es-PE" sz="1700" dirty="0" smtClean="0">
                <a:solidFill>
                  <a:srgbClr val="BB8E2E"/>
                </a:solidFill>
                <a:effectLst>
                  <a:glow rad="127000">
                    <a:schemeClr val="bg1"/>
                  </a:glow>
                </a:effectLst>
                <a:latin typeface="BaaBookHmkBold" panose="00000400000000000000" pitchFamily="2" charset="0"/>
              </a:rPr>
              <a:t>A-11</a:t>
            </a:r>
            <a:endParaRPr lang="en-US" sz="1700" dirty="0">
              <a:solidFill>
                <a:srgbClr val="BB8E2E"/>
              </a:solidFill>
              <a:effectLst>
                <a:glow rad="127000">
                  <a:schemeClr val="bg1"/>
                </a:glow>
              </a:effectLst>
              <a:latin typeface="BaaBookHmkBold" panose="00000400000000000000" pitchFamily="2" charset="0"/>
            </a:endParaRPr>
          </a:p>
        </p:txBody>
      </p:sp>
      <p:sp>
        <p:nvSpPr>
          <p:cNvPr id="31" name="Megaidea.Net 9"/>
          <p:cNvSpPr txBox="1"/>
          <p:nvPr/>
        </p:nvSpPr>
        <p:spPr>
          <a:xfrm>
            <a:off x="2261158" y="2670629"/>
            <a:ext cx="554614" cy="11030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s-PE" sz="1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Megaidea.Net 9"/>
          <p:cNvSpPr txBox="1"/>
          <p:nvPr/>
        </p:nvSpPr>
        <p:spPr>
          <a:xfrm>
            <a:off x="1590463" y="6482786"/>
            <a:ext cx="206171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900" dirty="0" smtClean="0">
                <a:solidFill>
                  <a:srgbClr val="FF97CB"/>
                </a:solidFill>
                <a:effectLst>
                  <a:glow rad="127000">
                    <a:schemeClr val="bg1"/>
                  </a:glow>
                </a:effectLst>
                <a:latin typeface="BaaBookHmkBold" panose="00000400000000000000" pitchFamily="2" charset="0"/>
              </a:rPr>
              <a:t>No faltes..!!</a:t>
            </a:r>
            <a:endParaRPr lang="en-US" sz="1900" dirty="0">
              <a:solidFill>
                <a:srgbClr val="FF97CB"/>
              </a:solidFill>
              <a:effectLst>
                <a:glow rad="127000">
                  <a:schemeClr val="bg1"/>
                </a:glow>
              </a:effectLst>
              <a:latin typeface="BaaBookHmkBold" panose="00000400000000000000" pitchFamily="2" charset="0"/>
            </a:endParaRPr>
          </a:p>
        </p:txBody>
      </p:sp>
      <p:sp>
        <p:nvSpPr>
          <p:cNvPr id="35" name="Megaidea.Net 8"/>
          <p:cNvSpPr txBox="1"/>
          <p:nvPr/>
        </p:nvSpPr>
        <p:spPr>
          <a:xfrm>
            <a:off x="1617383" y="6897997"/>
            <a:ext cx="17884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9B8341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www.megaidea.net</a:t>
            </a:r>
          </a:p>
        </p:txBody>
      </p:sp>
    </p:spTree>
    <p:extLst>
      <p:ext uri="{BB962C8B-B14F-4D97-AF65-F5344CB8AC3E}">
        <p14:creationId xmlns:p14="http://schemas.microsoft.com/office/powerpoint/2010/main" val="42431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21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BaaBookHmkBold</vt:lpstr>
      <vt:lpstr>Calibri</vt:lpstr>
      <vt:lpstr>Calibri Light</vt:lpstr>
      <vt:lpstr>Matilda </vt:lpstr>
      <vt:lpstr>Romantic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Minnie Gold</cp:keywords>
  <cp:lastModifiedBy>Usuario</cp:lastModifiedBy>
  <cp:revision>18</cp:revision>
  <dcterms:created xsi:type="dcterms:W3CDTF">2018-05-25T01:03:36Z</dcterms:created>
  <dcterms:modified xsi:type="dcterms:W3CDTF">2020-02-28T16:27:33Z</dcterms:modified>
</cp:coreProperties>
</file>