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sldIdLst>
    <p:sldId id="256" r:id="rId2"/>
  </p:sldIdLst>
  <p:sldSz cx="5400675" cy="3600450"/>
  <p:notesSz cx="9144000" cy="6858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rial Black" panose="020B0A04020102020204" pitchFamily="34" charset="0"/>
      <p:regular r:id="rId7"/>
      <p:bold r:id="rId8"/>
      <p:italic r:id="rId9"/>
    </p:embeddedFont>
    <p:embeddedFont>
      <p:font typeface="BabyMonsta-Bonifiesta.com" panose="02000500000000000000" pitchFamily="50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GROBOLD Rob" panose="02000603030000020004" pitchFamily="2" charset="0"/>
      <p:regular r:id="rId13"/>
    </p:embeddedFont>
    <p:embeddedFont>
      <p:font typeface="BaaBookHmkBold" panose="00000400000000000000" pitchFamily="2" charset="0"/>
      <p:regular r:id="rId14"/>
    </p:embeddedFont>
    <p:embeddedFont>
      <p:font typeface="Tiza Robnei" panose="02060807000000020004" pitchFamily="18" charset="0"/>
      <p:regular r:id="rId15"/>
    </p:embeddedFont>
  </p:embeddedFontLst>
  <p:defaultTextStyle>
    <a:defPPr>
      <a:defRPr lang="en-US"/>
    </a:defPPr>
    <a:lvl1pPr marL="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1pPr>
    <a:lvl2pPr marL="30239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2pPr>
    <a:lvl3pPr marL="604784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3pPr>
    <a:lvl4pPr marL="907176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4pPr>
    <a:lvl5pPr marL="1209568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5pPr>
    <a:lvl6pPr marL="151196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6pPr>
    <a:lvl7pPr marL="181435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7pPr>
    <a:lvl8pPr marL="2116745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8pPr>
    <a:lvl9pPr marL="2419137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D06"/>
    <a:srgbClr val="009900"/>
    <a:srgbClr val="3B702B"/>
    <a:srgbClr val="FFFF66"/>
    <a:srgbClr val="F54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0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3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191691"/>
            <a:ext cx="1164521" cy="30512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191691"/>
            <a:ext cx="3426053" cy="30512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7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958453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958453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0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1"/>
            <a:ext cx="4658082" cy="6959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4"/>
            <a:ext cx="2284738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4"/>
            <a:ext cx="2295990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1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3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F131-4A34-4304-8D16-031E05AF994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4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8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ifiesta.com"/>
          <p:cNvSpPr txBox="1"/>
          <p:nvPr/>
        </p:nvSpPr>
        <p:spPr>
          <a:xfrm>
            <a:off x="2649936" y="474693"/>
            <a:ext cx="2002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bg1"/>
                </a:solidFill>
                <a:latin typeface="BabyMonsta-Bonifiesta.com" panose="02000500000000000000" pitchFamily="50" charset="0"/>
              </a:rPr>
              <a:t>Te invito a mi Cumpleaños</a:t>
            </a:r>
            <a:endParaRPr lang="en-US" sz="1400" dirty="0">
              <a:solidFill>
                <a:schemeClr val="bg1"/>
              </a:solidFill>
              <a:latin typeface="BabyMonsta-Bonifiesta.com" panose="02000500000000000000" pitchFamily="50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2364655" y="1680157"/>
            <a:ext cx="2876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………………………………………………………………</a:t>
            </a:r>
            <a:endParaRPr lang="en-US" sz="12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2440009" y="1555771"/>
            <a:ext cx="2709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Sábado</a:t>
            </a:r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27 de </a:t>
            </a:r>
            <a:r>
              <a:rPr lang="en-US" sz="12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Noviembre</a:t>
            </a:r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a </a:t>
            </a:r>
            <a:r>
              <a:rPr lang="en-US" sz="12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4:00 pm.</a:t>
            </a:r>
            <a:endParaRPr lang="en-US" sz="12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Bonifiesta.com"/>
          <p:cNvSpPr txBox="1"/>
          <p:nvPr/>
        </p:nvSpPr>
        <p:spPr>
          <a:xfrm>
            <a:off x="2586684" y="1976407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66"/>
                </a:solidFill>
                <a:latin typeface="Tiza Robnei" panose="02060807000000020004" pitchFamily="18" charset="0"/>
              </a:rPr>
              <a:t>EN CALLE LUIS</a:t>
            </a:r>
          </a:p>
          <a:p>
            <a:pPr algn="ctr"/>
            <a:r>
              <a:rPr lang="es-PE" sz="1200" dirty="0" smtClean="0">
                <a:solidFill>
                  <a:srgbClr val="FFFF66"/>
                </a:solidFill>
                <a:latin typeface="Tiza Robnei" panose="02060807000000020004" pitchFamily="18" charset="0"/>
              </a:rPr>
              <a:t>VALCARCELL A - 11</a:t>
            </a:r>
            <a:endParaRPr lang="en-US" sz="1200" dirty="0">
              <a:solidFill>
                <a:srgbClr val="FFFF66"/>
              </a:solidFill>
              <a:latin typeface="Tiza Robnei" panose="02060807000000020004" pitchFamily="18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 rot="20891871">
            <a:off x="3113928" y="2713391"/>
            <a:ext cx="1646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599D06"/>
                </a:solidFill>
                <a:latin typeface="Tiza Robnei" panose="02060807000000020004" pitchFamily="18" charset="0"/>
              </a:rPr>
              <a:t>No faltes…!!</a:t>
            </a:r>
            <a:endParaRPr lang="en-US" sz="1100" dirty="0">
              <a:solidFill>
                <a:srgbClr val="599D06"/>
              </a:solidFill>
              <a:latin typeface="Tiza Robnei" panose="02060807000000020004" pitchFamily="18" charset="0"/>
            </a:endParaRPr>
          </a:p>
        </p:txBody>
      </p:sp>
      <p:sp>
        <p:nvSpPr>
          <p:cNvPr id="5" name="Bonifiesta.com"/>
          <p:cNvSpPr txBox="1"/>
          <p:nvPr/>
        </p:nvSpPr>
        <p:spPr>
          <a:xfrm>
            <a:off x="2633400" y="1029803"/>
            <a:ext cx="2002471" cy="55399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chemeClr val="bg1"/>
                  </a:solidFill>
                </a:ln>
                <a:solidFill>
                  <a:srgbClr val="009900"/>
                </a:solidFill>
                <a:effectLst>
                  <a:glow rad="25400">
                    <a:schemeClr val="bg1"/>
                  </a:glow>
                </a:effectLst>
                <a:latin typeface="GROBOLD Rob" panose="02000603030000020004" pitchFamily="2" charset="0"/>
              </a:rPr>
              <a:t>JOSE MANUEL</a:t>
            </a:r>
            <a:endParaRPr lang="en-US" sz="3000" dirty="0">
              <a:ln>
                <a:solidFill>
                  <a:schemeClr val="bg1"/>
                </a:solidFill>
              </a:ln>
              <a:solidFill>
                <a:srgbClr val="009900"/>
              </a:solidFill>
              <a:effectLst>
                <a:glow rad="25400">
                  <a:schemeClr val="bg1"/>
                </a:glow>
              </a:effectLst>
              <a:latin typeface="GROBOLD Rob" panose="02000603030000020004" pitchFamily="2" charset="0"/>
            </a:endParaRPr>
          </a:p>
        </p:txBody>
      </p:sp>
      <p:sp>
        <p:nvSpPr>
          <p:cNvPr id="6" name="Bonifiesta.com"/>
          <p:cNvSpPr txBox="1"/>
          <p:nvPr/>
        </p:nvSpPr>
        <p:spPr>
          <a:xfrm>
            <a:off x="2870845" y="1227394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FFFF66"/>
                </a:solidFill>
                <a:latin typeface="Tiza Robnei" panose="02060807000000020004" pitchFamily="18" charset="0"/>
              </a:rPr>
              <a:t>Cumple 2</a:t>
            </a:r>
            <a:endParaRPr lang="en-US" sz="1400" dirty="0">
              <a:solidFill>
                <a:srgbClr val="FFFF66"/>
              </a:solidFill>
              <a:latin typeface="Tiza Robnei" panose="02060807000000020004" pitchFamily="18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3634635" y="3205888"/>
            <a:ext cx="11352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www.megaidea.net</a:t>
            </a:r>
            <a:endParaRPr lang="en-US" sz="7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3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30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Calibri</vt:lpstr>
      <vt:lpstr>Arial Black</vt:lpstr>
      <vt:lpstr>BabyMonsta-Bonifiesta.com</vt:lpstr>
      <vt:lpstr>Arial</vt:lpstr>
      <vt:lpstr>Calibri Light</vt:lpstr>
      <vt:lpstr>GROBOLD Rob</vt:lpstr>
      <vt:lpstr>BaaBookHmkBold</vt:lpstr>
      <vt:lpstr>Tiza Robnei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Mickey Safari</cp:keywords>
  <cp:lastModifiedBy>User</cp:lastModifiedBy>
  <cp:revision>21</cp:revision>
  <dcterms:created xsi:type="dcterms:W3CDTF">2019-10-28T23:58:15Z</dcterms:created>
  <dcterms:modified xsi:type="dcterms:W3CDTF">2022-01-12T22:55:32Z</dcterms:modified>
</cp:coreProperties>
</file>