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6" r:id="rId2"/>
  </p:sldIdLst>
  <p:sldSz cx="7199313" cy="4859338"/>
  <p:notesSz cx="9144000" cy="6858000"/>
  <p:embeddedFontLst>
    <p:embeddedFont>
      <p:font typeface="Lobster-Bonifiesta.com" panose="02000506000000020003" pitchFamily="50" charset="0"/>
      <p:regular r:id="rId3"/>
    </p:embeddedFont>
    <p:embeddedFont>
      <p:font typeface="Calibri Light" panose="020F0302020204030204" pitchFamily="34" charset="0"/>
      <p:regular r:id="rId4"/>
      <p:italic r:id="rId5"/>
    </p:embeddedFont>
    <p:embeddedFont>
      <p:font typeface="Hipster-Bonifiesta" panose="02000000000000000000" pitchFamily="50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Lobster 1.3" panose="02000506000000020003" pitchFamily="50" charset="0"/>
      <p:regular r:id="rId11"/>
    </p:embeddedFont>
    <p:embeddedFont>
      <p:font typeface="Hipster Script Pro" panose="02000000000000000000" pitchFamily="50" charset="0"/>
      <p:regular r:id="rId12"/>
    </p:embeddedFont>
    <p:embeddedFont>
      <p:font typeface="BaaBookHmkBold" panose="00000400000000000000" pitchFamily="2" charset="0"/>
      <p:regular r:id="rId13"/>
    </p:embeddedFont>
    <p:embeddedFont>
      <p:font typeface="Matilda-Bonifiesta.com" panose="02000606020000020004" pitchFamily="2" charset="0"/>
      <p:regular r:id="rId14"/>
    </p:embeddedFont>
    <p:embeddedFont>
      <p:font typeface="Arial Black" panose="020B0A04020102020204" pitchFamily="34" charset="0"/>
      <p:regular r:id="rId15"/>
      <p:bold r:id="rId16"/>
      <p:italic r:id="rId17"/>
    </p:embeddedFont>
  </p:embeddedFontLst>
  <p:defaultTextStyle>
    <a:defPPr>
      <a:defRPr lang="en-US"/>
    </a:defPPr>
    <a:lvl1pPr marL="0" algn="l" defTabSz="578664" rtl="0" eaLnBrk="1" latinLnBrk="0" hangingPunct="1">
      <a:defRPr sz="1140" kern="1200">
        <a:solidFill>
          <a:schemeClr val="tx1"/>
        </a:solidFill>
        <a:latin typeface="+mn-lt"/>
        <a:ea typeface="+mn-ea"/>
        <a:cs typeface="+mn-cs"/>
      </a:defRPr>
    </a:lvl1pPr>
    <a:lvl2pPr marL="289334" algn="l" defTabSz="578664" rtl="0" eaLnBrk="1" latinLnBrk="0" hangingPunct="1">
      <a:defRPr sz="1140" kern="1200">
        <a:solidFill>
          <a:schemeClr val="tx1"/>
        </a:solidFill>
        <a:latin typeface="+mn-lt"/>
        <a:ea typeface="+mn-ea"/>
        <a:cs typeface="+mn-cs"/>
      </a:defRPr>
    </a:lvl2pPr>
    <a:lvl3pPr marL="578664" algn="l" defTabSz="578664" rtl="0" eaLnBrk="1" latinLnBrk="0" hangingPunct="1">
      <a:defRPr sz="1140" kern="1200">
        <a:solidFill>
          <a:schemeClr val="tx1"/>
        </a:solidFill>
        <a:latin typeface="+mn-lt"/>
        <a:ea typeface="+mn-ea"/>
        <a:cs typeface="+mn-cs"/>
      </a:defRPr>
    </a:lvl3pPr>
    <a:lvl4pPr marL="867996" algn="l" defTabSz="578664" rtl="0" eaLnBrk="1" latinLnBrk="0" hangingPunct="1">
      <a:defRPr sz="1140" kern="1200">
        <a:solidFill>
          <a:schemeClr val="tx1"/>
        </a:solidFill>
        <a:latin typeface="+mn-lt"/>
        <a:ea typeface="+mn-ea"/>
        <a:cs typeface="+mn-cs"/>
      </a:defRPr>
    </a:lvl4pPr>
    <a:lvl5pPr marL="1157329" algn="l" defTabSz="578664" rtl="0" eaLnBrk="1" latinLnBrk="0" hangingPunct="1">
      <a:defRPr sz="1140" kern="1200">
        <a:solidFill>
          <a:schemeClr val="tx1"/>
        </a:solidFill>
        <a:latin typeface="+mn-lt"/>
        <a:ea typeface="+mn-ea"/>
        <a:cs typeface="+mn-cs"/>
      </a:defRPr>
    </a:lvl5pPr>
    <a:lvl6pPr marL="1446659" algn="l" defTabSz="578664" rtl="0" eaLnBrk="1" latinLnBrk="0" hangingPunct="1">
      <a:defRPr sz="1140" kern="1200">
        <a:solidFill>
          <a:schemeClr val="tx1"/>
        </a:solidFill>
        <a:latin typeface="+mn-lt"/>
        <a:ea typeface="+mn-ea"/>
        <a:cs typeface="+mn-cs"/>
      </a:defRPr>
    </a:lvl6pPr>
    <a:lvl7pPr marL="1735992" algn="l" defTabSz="578664" rtl="0" eaLnBrk="1" latinLnBrk="0" hangingPunct="1">
      <a:defRPr sz="1140" kern="1200">
        <a:solidFill>
          <a:schemeClr val="tx1"/>
        </a:solidFill>
        <a:latin typeface="+mn-lt"/>
        <a:ea typeface="+mn-ea"/>
        <a:cs typeface="+mn-cs"/>
      </a:defRPr>
    </a:lvl7pPr>
    <a:lvl8pPr marL="2025324" algn="l" defTabSz="578664" rtl="0" eaLnBrk="1" latinLnBrk="0" hangingPunct="1">
      <a:defRPr sz="1140" kern="1200">
        <a:solidFill>
          <a:schemeClr val="tx1"/>
        </a:solidFill>
        <a:latin typeface="+mn-lt"/>
        <a:ea typeface="+mn-ea"/>
        <a:cs typeface="+mn-cs"/>
      </a:defRPr>
    </a:lvl8pPr>
    <a:lvl9pPr marL="2314657" algn="l" defTabSz="578664" rtl="0" eaLnBrk="1" latinLnBrk="0" hangingPunct="1">
      <a:defRPr sz="11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89C7"/>
    <a:srgbClr val="F7EEAB"/>
    <a:srgbClr val="D0A638"/>
    <a:srgbClr val="F6EC97"/>
    <a:srgbClr val="C8A00D"/>
    <a:srgbClr val="CCA81C"/>
    <a:srgbClr val="D27122"/>
    <a:srgbClr val="940E0A"/>
    <a:srgbClr val="252336"/>
    <a:srgbClr val="1D68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05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presProps" Target="presProps.xml"/><Relationship Id="rId3" Type="http://schemas.openxmlformats.org/officeDocument/2006/relationships/font" Target="fonts/font1.fntdata"/><Relationship Id="rId21" Type="http://schemas.openxmlformats.org/officeDocument/2006/relationships/tableStyles" Target="tableStyles.xml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795267"/>
            <a:ext cx="6119416" cy="1691770"/>
          </a:xfrm>
        </p:spPr>
        <p:txBody>
          <a:bodyPr anchor="b"/>
          <a:lstStyle>
            <a:lvl1pPr algn="ctr">
              <a:defRPr sz="425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2552278"/>
            <a:ext cx="5399485" cy="1173215"/>
          </a:xfrm>
        </p:spPr>
        <p:txBody>
          <a:bodyPr/>
          <a:lstStyle>
            <a:lvl1pPr marL="0" indent="0" algn="ctr">
              <a:buNone/>
              <a:defRPr sz="1701"/>
            </a:lvl1pPr>
            <a:lvl2pPr marL="323972" indent="0" algn="ctr">
              <a:buNone/>
              <a:defRPr sz="1417"/>
            </a:lvl2pPr>
            <a:lvl3pPr marL="647944" indent="0" algn="ctr">
              <a:buNone/>
              <a:defRPr sz="1275"/>
            </a:lvl3pPr>
            <a:lvl4pPr marL="971916" indent="0" algn="ctr">
              <a:buNone/>
              <a:defRPr sz="1134"/>
            </a:lvl4pPr>
            <a:lvl5pPr marL="1295888" indent="0" algn="ctr">
              <a:buNone/>
              <a:defRPr sz="1134"/>
            </a:lvl5pPr>
            <a:lvl6pPr marL="1619860" indent="0" algn="ctr">
              <a:buNone/>
              <a:defRPr sz="1134"/>
            </a:lvl6pPr>
            <a:lvl7pPr marL="1943832" indent="0" algn="ctr">
              <a:buNone/>
              <a:defRPr sz="1134"/>
            </a:lvl7pPr>
            <a:lvl8pPr marL="2267803" indent="0" algn="ctr">
              <a:buNone/>
              <a:defRPr sz="1134"/>
            </a:lvl8pPr>
            <a:lvl9pPr marL="2591775" indent="0" algn="ctr">
              <a:buNone/>
              <a:defRPr sz="1134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777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213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258715"/>
            <a:ext cx="1552352" cy="411806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258715"/>
            <a:ext cx="4567064" cy="411806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340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62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1211462"/>
            <a:ext cx="6209407" cy="2021349"/>
          </a:xfrm>
        </p:spPr>
        <p:txBody>
          <a:bodyPr anchor="b"/>
          <a:lstStyle>
            <a:lvl1pPr>
              <a:defRPr sz="425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3251933"/>
            <a:ext cx="6209407" cy="1062980"/>
          </a:xfrm>
        </p:spPr>
        <p:txBody>
          <a:bodyPr/>
          <a:lstStyle>
            <a:lvl1pPr marL="0" indent="0">
              <a:buNone/>
              <a:defRPr sz="1701">
                <a:solidFill>
                  <a:schemeClr val="tx1"/>
                </a:solidFill>
              </a:defRPr>
            </a:lvl1pPr>
            <a:lvl2pPr marL="323972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2pPr>
            <a:lvl3pPr marL="647944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3pPr>
            <a:lvl4pPr marL="971916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4pPr>
            <a:lvl5pPr marL="1295888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5pPr>
            <a:lvl6pPr marL="1619860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6pPr>
            <a:lvl7pPr marL="1943832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7pPr>
            <a:lvl8pPr marL="2267803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8pPr>
            <a:lvl9pPr marL="2591775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324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1293574"/>
            <a:ext cx="3059708" cy="308320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1293574"/>
            <a:ext cx="3059708" cy="308320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51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258716"/>
            <a:ext cx="6209407" cy="93924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1191213"/>
            <a:ext cx="3045646" cy="583795"/>
          </a:xfrm>
        </p:spPr>
        <p:txBody>
          <a:bodyPr anchor="b"/>
          <a:lstStyle>
            <a:lvl1pPr marL="0" indent="0">
              <a:buNone/>
              <a:defRPr sz="1701" b="1"/>
            </a:lvl1pPr>
            <a:lvl2pPr marL="323972" indent="0">
              <a:buNone/>
              <a:defRPr sz="1417" b="1"/>
            </a:lvl2pPr>
            <a:lvl3pPr marL="647944" indent="0">
              <a:buNone/>
              <a:defRPr sz="1275" b="1"/>
            </a:lvl3pPr>
            <a:lvl4pPr marL="971916" indent="0">
              <a:buNone/>
              <a:defRPr sz="1134" b="1"/>
            </a:lvl4pPr>
            <a:lvl5pPr marL="1295888" indent="0">
              <a:buNone/>
              <a:defRPr sz="1134" b="1"/>
            </a:lvl5pPr>
            <a:lvl6pPr marL="1619860" indent="0">
              <a:buNone/>
              <a:defRPr sz="1134" b="1"/>
            </a:lvl6pPr>
            <a:lvl7pPr marL="1943832" indent="0">
              <a:buNone/>
              <a:defRPr sz="1134" b="1"/>
            </a:lvl7pPr>
            <a:lvl8pPr marL="2267803" indent="0">
              <a:buNone/>
              <a:defRPr sz="1134" b="1"/>
            </a:lvl8pPr>
            <a:lvl9pPr marL="2591775" indent="0">
              <a:buNone/>
              <a:defRPr sz="113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1775008"/>
            <a:ext cx="3045646" cy="261077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1191213"/>
            <a:ext cx="3060646" cy="583795"/>
          </a:xfrm>
        </p:spPr>
        <p:txBody>
          <a:bodyPr anchor="b"/>
          <a:lstStyle>
            <a:lvl1pPr marL="0" indent="0">
              <a:buNone/>
              <a:defRPr sz="1701" b="1"/>
            </a:lvl1pPr>
            <a:lvl2pPr marL="323972" indent="0">
              <a:buNone/>
              <a:defRPr sz="1417" b="1"/>
            </a:lvl2pPr>
            <a:lvl3pPr marL="647944" indent="0">
              <a:buNone/>
              <a:defRPr sz="1275" b="1"/>
            </a:lvl3pPr>
            <a:lvl4pPr marL="971916" indent="0">
              <a:buNone/>
              <a:defRPr sz="1134" b="1"/>
            </a:lvl4pPr>
            <a:lvl5pPr marL="1295888" indent="0">
              <a:buNone/>
              <a:defRPr sz="1134" b="1"/>
            </a:lvl5pPr>
            <a:lvl6pPr marL="1619860" indent="0">
              <a:buNone/>
              <a:defRPr sz="1134" b="1"/>
            </a:lvl6pPr>
            <a:lvl7pPr marL="1943832" indent="0">
              <a:buNone/>
              <a:defRPr sz="1134" b="1"/>
            </a:lvl7pPr>
            <a:lvl8pPr marL="2267803" indent="0">
              <a:buNone/>
              <a:defRPr sz="1134" b="1"/>
            </a:lvl8pPr>
            <a:lvl9pPr marL="2591775" indent="0">
              <a:buNone/>
              <a:defRPr sz="113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1775008"/>
            <a:ext cx="3060646" cy="261077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95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970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5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323956"/>
            <a:ext cx="2321966" cy="1133846"/>
          </a:xfrm>
        </p:spPr>
        <p:txBody>
          <a:bodyPr anchor="b"/>
          <a:lstStyle>
            <a:lvl1pPr>
              <a:defRPr sz="2268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699656"/>
            <a:ext cx="3644652" cy="3453280"/>
          </a:xfrm>
        </p:spPr>
        <p:txBody>
          <a:bodyPr/>
          <a:lstStyle>
            <a:lvl1pPr>
              <a:defRPr sz="2268"/>
            </a:lvl1pPr>
            <a:lvl2pPr>
              <a:defRPr sz="1984"/>
            </a:lvl2pPr>
            <a:lvl3pPr>
              <a:defRPr sz="1701"/>
            </a:lvl3pPr>
            <a:lvl4pPr>
              <a:defRPr sz="1417"/>
            </a:lvl4pPr>
            <a:lvl5pPr>
              <a:defRPr sz="1417"/>
            </a:lvl5pPr>
            <a:lvl6pPr>
              <a:defRPr sz="1417"/>
            </a:lvl6pPr>
            <a:lvl7pPr>
              <a:defRPr sz="1417"/>
            </a:lvl7pPr>
            <a:lvl8pPr>
              <a:defRPr sz="1417"/>
            </a:lvl8pPr>
            <a:lvl9pPr>
              <a:defRPr sz="141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1457802"/>
            <a:ext cx="2321966" cy="2700757"/>
          </a:xfrm>
        </p:spPr>
        <p:txBody>
          <a:bodyPr/>
          <a:lstStyle>
            <a:lvl1pPr marL="0" indent="0">
              <a:buNone/>
              <a:defRPr sz="1134"/>
            </a:lvl1pPr>
            <a:lvl2pPr marL="323972" indent="0">
              <a:buNone/>
              <a:defRPr sz="992"/>
            </a:lvl2pPr>
            <a:lvl3pPr marL="647944" indent="0">
              <a:buNone/>
              <a:defRPr sz="850"/>
            </a:lvl3pPr>
            <a:lvl4pPr marL="971916" indent="0">
              <a:buNone/>
              <a:defRPr sz="709"/>
            </a:lvl4pPr>
            <a:lvl5pPr marL="1295888" indent="0">
              <a:buNone/>
              <a:defRPr sz="709"/>
            </a:lvl5pPr>
            <a:lvl6pPr marL="1619860" indent="0">
              <a:buNone/>
              <a:defRPr sz="709"/>
            </a:lvl6pPr>
            <a:lvl7pPr marL="1943832" indent="0">
              <a:buNone/>
              <a:defRPr sz="709"/>
            </a:lvl7pPr>
            <a:lvl8pPr marL="2267803" indent="0">
              <a:buNone/>
              <a:defRPr sz="709"/>
            </a:lvl8pPr>
            <a:lvl9pPr marL="2591775" indent="0">
              <a:buNone/>
              <a:defRPr sz="70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437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323956"/>
            <a:ext cx="2321966" cy="1133846"/>
          </a:xfrm>
        </p:spPr>
        <p:txBody>
          <a:bodyPr anchor="b"/>
          <a:lstStyle>
            <a:lvl1pPr>
              <a:defRPr sz="2268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699656"/>
            <a:ext cx="3644652" cy="3453280"/>
          </a:xfrm>
        </p:spPr>
        <p:txBody>
          <a:bodyPr anchor="t"/>
          <a:lstStyle>
            <a:lvl1pPr marL="0" indent="0">
              <a:buNone/>
              <a:defRPr sz="2268"/>
            </a:lvl1pPr>
            <a:lvl2pPr marL="323972" indent="0">
              <a:buNone/>
              <a:defRPr sz="1984"/>
            </a:lvl2pPr>
            <a:lvl3pPr marL="647944" indent="0">
              <a:buNone/>
              <a:defRPr sz="1701"/>
            </a:lvl3pPr>
            <a:lvl4pPr marL="971916" indent="0">
              <a:buNone/>
              <a:defRPr sz="1417"/>
            </a:lvl4pPr>
            <a:lvl5pPr marL="1295888" indent="0">
              <a:buNone/>
              <a:defRPr sz="1417"/>
            </a:lvl5pPr>
            <a:lvl6pPr marL="1619860" indent="0">
              <a:buNone/>
              <a:defRPr sz="1417"/>
            </a:lvl6pPr>
            <a:lvl7pPr marL="1943832" indent="0">
              <a:buNone/>
              <a:defRPr sz="1417"/>
            </a:lvl7pPr>
            <a:lvl8pPr marL="2267803" indent="0">
              <a:buNone/>
              <a:defRPr sz="1417"/>
            </a:lvl8pPr>
            <a:lvl9pPr marL="2591775" indent="0">
              <a:buNone/>
              <a:defRPr sz="1417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1457802"/>
            <a:ext cx="2321966" cy="2700757"/>
          </a:xfrm>
        </p:spPr>
        <p:txBody>
          <a:bodyPr/>
          <a:lstStyle>
            <a:lvl1pPr marL="0" indent="0">
              <a:buNone/>
              <a:defRPr sz="1134"/>
            </a:lvl1pPr>
            <a:lvl2pPr marL="323972" indent="0">
              <a:buNone/>
              <a:defRPr sz="992"/>
            </a:lvl2pPr>
            <a:lvl3pPr marL="647944" indent="0">
              <a:buNone/>
              <a:defRPr sz="850"/>
            </a:lvl3pPr>
            <a:lvl4pPr marL="971916" indent="0">
              <a:buNone/>
              <a:defRPr sz="709"/>
            </a:lvl4pPr>
            <a:lvl5pPr marL="1295888" indent="0">
              <a:buNone/>
              <a:defRPr sz="709"/>
            </a:lvl5pPr>
            <a:lvl6pPr marL="1619860" indent="0">
              <a:buNone/>
              <a:defRPr sz="709"/>
            </a:lvl6pPr>
            <a:lvl7pPr marL="1943832" indent="0">
              <a:buNone/>
              <a:defRPr sz="709"/>
            </a:lvl7pPr>
            <a:lvl8pPr marL="2267803" indent="0">
              <a:buNone/>
              <a:defRPr sz="709"/>
            </a:lvl8pPr>
            <a:lvl9pPr marL="2591775" indent="0">
              <a:buNone/>
              <a:defRPr sz="70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144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258716"/>
            <a:ext cx="6209407" cy="939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1293574"/>
            <a:ext cx="6209407" cy="3083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4503887"/>
            <a:ext cx="1619845" cy="258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585B7-8004-4DC4-9F17-0DC4069C0948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4503887"/>
            <a:ext cx="2429768" cy="258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4503887"/>
            <a:ext cx="1619845" cy="258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17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47944" rtl="0" eaLnBrk="1" latinLnBrk="0" hangingPunct="1">
        <a:lnSpc>
          <a:spcPct val="90000"/>
        </a:lnSpc>
        <a:spcBef>
          <a:spcPct val="0"/>
        </a:spcBef>
        <a:buNone/>
        <a:defRPr sz="311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1986" indent="-161986" algn="l" defTabSz="647944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485958" indent="-161986" algn="l" defTabSz="647944" rtl="0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09930" indent="-161986" algn="l" defTabSz="647944" rtl="0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indent="-161986" algn="l" defTabSz="647944" rtl="0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4pPr>
      <a:lvl5pPr marL="1457874" indent="-161986" algn="l" defTabSz="647944" rtl="0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5pPr>
      <a:lvl6pPr marL="1781846" indent="-161986" algn="l" defTabSz="647944" rtl="0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6pPr>
      <a:lvl7pPr marL="2105817" indent="-161986" algn="l" defTabSz="647944" rtl="0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7pPr>
      <a:lvl8pPr marL="2429789" indent="-161986" algn="l" defTabSz="647944" rtl="0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8pPr>
      <a:lvl9pPr marL="2753761" indent="-161986" algn="l" defTabSz="647944" rtl="0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7944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1pPr>
      <a:lvl2pPr marL="323972" algn="l" defTabSz="647944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2pPr>
      <a:lvl3pPr marL="647944" algn="l" defTabSz="647944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971916" algn="l" defTabSz="647944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4pPr>
      <a:lvl5pPr marL="1295888" algn="l" defTabSz="647944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5pPr>
      <a:lvl6pPr marL="1619860" algn="l" defTabSz="647944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6pPr>
      <a:lvl7pPr marL="1943832" algn="l" defTabSz="647944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7pPr>
      <a:lvl8pPr marL="2267803" algn="l" defTabSz="647944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8pPr>
      <a:lvl9pPr marL="2591775" algn="l" defTabSz="647944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onifiesta.com"/>
          <p:cNvSpPr txBox="1"/>
          <p:nvPr/>
        </p:nvSpPr>
        <p:spPr>
          <a:xfrm rot="120000">
            <a:off x="3817402" y="1133242"/>
            <a:ext cx="2624316" cy="54083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2666" dirty="0" err="1">
                <a:latin typeface="Hipster-Bonifiesta" panose="02000000000000000000" pitchFamily="50" charset="0"/>
              </a:rPr>
              <a:t>Te</a:t>
            </a:r>
            <a:r>
              <a:rPr lang="en-US" sz="2666" dirty="0">
                <a:latin typeface="Hipster-Bonifiesta" panose="02000000000000000000" pitchFamily="50" charset="0"/>
              </a:rPr>
              <a:t> </a:t>
            </a:r>
            <a:r>
              <a:rPr lang="en-US" sz="2666" dirty="0" err="1">
                <a:latin typeface="Hipster-Bonifiesta" panose="02000000000000000000" pitchFamily="50" charset="0"/>
              </a:rPr>
              <a:t>invito</a:t>
            </a:r>
            <a:r>
              <a:rPr lang="en-US" sz="2666" dirty="0">
                <a:latin typeface="Hipster-Bonifiesta" panose="02000000000000000000" pitchFamily="50" charset="0"/>
              </a:rPr>
              <a:t> a mi Fiest</a:t>
            </a:r>
            <a:r>
              <a:rPr lang="en-US" sz="2666" dirty="0">
                <a:latin typeface="Hipster Script Pro" panose="02000000000000000000" pitchFamily="50" charset="0"/>
              </a:rPr>
              <a:t>a</a:t>
            </a:r>
          </a:p>
        </p:txBody>
      </p:sp>
      <p:sp>
        <p:nvSpPr>
          <p:cNvPr id="6" name="Bonifiesta.com"/>
          <p:cNvSpPr txBox="1"/>
          <p:nvPr/>
        </p:nvSpPr>
        <p:spPr>
          <a:xfrm>
            <a:off x="4280293" y="1973182"/>
            <a:ext cx="1636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err="1">
                <a:solidFill>
                  <a:srgbClr val="4389C7"/>
                </a:solidFill>
                <a:latin typeface="Lobster-Bonifiesta.com" panose="02000506000000020003" pitchFamily="50" charset="0"/>
              </a:rPr>
              <a:t>Cumple</a:t>
            </a:r>
            <a:r>
              <a:rPr lang="en-US" sz="1800" dirty="0">
                <a:solidFill>
                  <a:srgbClr val="4389C7"/>
                </a:solidFill>
                <a:latin typeface="Lobster 1.3" panose="02000506000000020003" pitchFamily="50" charset="0"/>
              </a:rPr>
              <a:t> 4 </a:t>
            </a:r>
            <a:r>
              <a:rPr lang="en-US" sz="1800" dirty="0" err="1">
                <a:solidFill>
                  <a:srgbClr val="4389C7"/>
                </a:solidFill>
                <a:latin typeface="Lobster 1.3" panose="02000506000000020003" pitchFamily="50" charset="0"/>
              </a:rPr>
              <a:t>Añitos</a:t>
            </a:r>
            <a:endParaRPr lang="en-US" sz="1800" dirty="0">
              <a:solidFill>
                <a:srgbClr val="4389C7"/>
              </a:solidFill>
              <a:latin typeface="Lobster 1.3" panose="02000506000000020003" pitchFamily="50" charset="0"/>
            </a:endParaRPr>
          </a:p>
        </p:txBody>
      </p:sp>
      <p:sp>
        <p:nvSpPr>
          <p:cNvPr id="8" name="Bonifiesta.com"/>
          <p:cNvSpPr txBox="1"/>
          <p:nvPr/>
        </p:nvSpPr>
        <p:spPr>
          <a:xfrm>
            <a:off x="3876394" y="2318644"/>
            <a:ext cx="2479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>
                <a:solidFill>
                  <a:srgbClr val="F2A721"/>
                </a:solidFill>
                <a:latin typeface="BaaBookHmkBold" panose="00000400000000000000" pitchFamily="2" charset="0"/>
              </a:rPr>
              <a:t>Sábado</a:t>
            </a:r>
            <a:r>
              <a:rPr lang="en-US" sz="1800" dirty="0">
                <a:solidFill>
                  <a:srgbClr val="F2A721"/>
                </a:solidFill>
                <a:latin typeface="BaaBookHmkBold" panose="00000400000000000000" pitchFamily="2" charset="0"/>
              </a:rPr>
              <a:t> 15 de </a:t>
            </a:r>
            <a:r>
              <a:rPr lang="en-US" sz="1800" dirty="0" err="1">
                <a:solidFill>
                  <a:srgbClr val="F2A721"/>
                </a:solidFill>
                <a:latin typeface="BaaBookHmkBold" panose="00000400000000000000" pitchFamily="2" charset="0"/>
              </a:rPr>
              <a:t>Junio</a:t>
            </a:r>
            <a:endParaRPr lang="en-US" sz="1800" dirty="0">
              <a:solidFill>
                <a:srgbClr val="F2A721"/>
              </a:solidFill>
              <a:latin typeface="BaaBookHmkBold" panose="00000400000000000000" pitchFamily="2" charset="0"/>
            </a:endParaRPr>
          </a:p>
        </p:txBody>
      </p:sp>
      <p:sp>
        <p:nvSpPr>
          <p:cNvPr id="9" name="Bonifiesta.com"/>
          <p:cNvSpPr txBox="1"/>
          <p:nvPr/>
        </p:nvSpPr>
        <p:spPr>
          <a:xfrm>
            <a:off x="3931161" y="2616437"/>
            <a:ext cx="2387411" cy="317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66" dirty="0">
                <a:solidFill>
                  <a:srgbClr val="F7EEAB"/>
                </a:solidFill>
                <a:latin typeface="BaaBookHmkBold" panose="00000400000000000000" pitchFamily="2" charset="0"/>
              </a:rPr>
              <a:t>A </a:t>
            </a:r>
            <a:r>
              <a:rPr lang="en-US" sz="1466" dirty="0" err="1">
                <a:solidFill>
                  <a:srgbClr val="F7EEAB"/>
                </a:solidFill>
                <a:latin typeface="BaaBookHmkBold" panose="00000400000000000000" pitchFamily="2" charset="0"/>
              </a:rPr>
              <a:t>las</a:t>
            </a:r>
            <a:r>
              <a:rPr lang="en-US" sz="1466" dirty="0">
                <a:solidFill>
                  <a:srgbClr val="F7EEAB"/>
                </a:solidFill>
                <a:latin typeface="BaaBookHmkBold" panose="00000400000000000000" pitchFamily="2" charset="0"/>
              </a:rPr>
              <a:t> 3:00 pm.</a:t>
            </a:r>
          </a:p>
        </p:txBody>
      </p:sp>
      <p:sp>
        <p:nvSpPr>
          <p:cNvPr id="10" name="Bonifiesta.com"/>
          <p:cNvSpPr txBox="1"/>
          <p:nvPr/>
        </p:nvSpPr>
        <p:spPr>
          <a:xfrm>
            <a:off x="4058743" y="2884966"/>
            <a:ext cx="213223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rgbClr val="D0A638"/>
                </a:solidFill>
                <a:latin typeface="BaaBookHmkBold" panose="00000400000000000000" pitchFamily="2" charset="0"/>
              </a:rPr>
              <a:t>EN LA TERRAZA </a:t>
            </a:r>
            <a:r>
              <a:rPr lang="en-US" sz="1300" dirty="0" err="1">
                <a:solidFill>
                  <a:srgbClr val="D0A638"/>
                </a:solidFill>
                <a:latin typeface="BaaBookHmkBold" panose="00000400000000000000" pitchFamily="2" charset="0"/>
              </a:rPr>
              <a:t>Calle</a:t>
            </a:r>
            <a:r>
              <a:rPr lang="en-US" sz="1300" dirty="0">
                <a:solidFill>
                  <a:srgbClr val="D0A638"/>
                </a:solidFill>
                <a:latin typeface="BaaBookHmkBold" panose="00000400000000000000" pitchFamily="2" charset="0"/>
              </a:rPr>
              <a:t> Vicente Guerrero, Col. Miguel Hidalgo</a:t>
            </a:r>
          </a:p>
        </p:txBody>
      </p:sp>
      <p:sp>
        <p:nvSpPr>
          <p:cNvPr id="12" name="Bonifiesta.com"/>
          <p:cNvSpPr txBox="1"/>
          <p:nvPr/>
        </p:nvSpPr>
        <p:spPr>
          <a:xfrm>
            <a:off x="5698465" y="4623440"/>
            <a:ext cx="1524452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33" dirty="0" smtClean="0">
                <a:solidFill>
                  <a:schemeClr val="bg1"/>
                </a:solidFill>
                <a:effectLst>
                  <a:glow rad="152400">
                    <a:srgbClr val="D27122"/>
                  </a:glow>
                </a:effectLst>
                <a:latin typeface="Arial Black" panose="020B0A04020102020204" pitchFamily="34" charset="0"/>
              </a:rPr>
              <a:t>www.megaidea.net</a:t>
            </a:r>
            <a:endParaRPr lang="en-US" sz="933" dirty="0">
              <a:solidFill>
                <a:schemeClr val="bg1"/>
              </a:solidFill>
              <a:effectLst>
                <a:glow rad="152400">
                  <a:srgbClr val="D27122"/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Bonifiesta.com"/>
          <p:cNvSpPr txBox="1"/>
          <p:nvPr/>
        </p:nvSpPr>
        <p:spPr>
          <a:xfrm>
            <a:off x="4422075" y="3558197"/>
            <a:ext cx="1494884" cy="317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66" dirty="0">
                <a:solidFill>
                  <a:srgbClr val="F7EEAB"/>
                </a:solidFill>
                <a:latin typeface="BaaBookHmkBold" panose="00000400000000000000" pitchFamily="2" charset="0"/>
              </a:rPr>
              <a:t>No </a:t>
            </a:r>
            <a:r>
              <a:rPr lang="en-US" sz="1466" dirty="0" err="1">
                <a:solidFill>
                  <a:srgbClr val="F7EEAB"/>
                </a:solidFill>
                <a:latin typeface="BaaBookHmkBold" panose="00000400000000000000" pitchFamily="2" charset="0"/>
              </a:rPr>
              <a:t>faltes</a:t>
            </a:r>
            <a:r>
              <a:rPr lang="en-US" sz="1466" dirty="0">
                <a:solidFill>
                  <a:srgbClr val="F7EEAB"/>
                </a:solidFill>
                <a:latin typeface="BaaBookHmkBold" panose="00000400000000000000" pitchFamily="2" charset="0"/>
              </a:rPr>
              <a:t>…!</a:t>
            </a:r>
          </a:p>
        </p:txBody>
      </p:sp>
      <p:sp>
        <p:nvSpPr>
          <p:cNvPr id="5" name="Bonifiesta.com"/>
          <p:cNvSpPr txBox="1"/>
          <p:nvPr/>
        </p:nvSpPr>
        <p:spPr>
          <a:xfrm>
            <a:off x="3736565" y="1319812"/>
            <a:ext cx="2724126" cy="666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en-US" sz="3732" dirty="0" err="1">
                <a:gradFill>
                  <a:gsLst>
                    <a:gs pos="0">
                      <a:srgbClr val="F7EEAB"/>
                    </a:gs>
                    <a:gs pos="27000">
                      <a:srgbClr val="C8A00D"/>
                    </a:gs>
                    <a:gs pos="54404">
                      <a:srgbClr val="F6EC97"/>
                    </a:gs>
                    <a:gs pos="79000">
                      <a:srgbClr val="C8A00D"/>
                    </a:gs>
                    <a:gs pos="100000">
                      <a:srgbClr val="F7EEAB"/>
                    </a:gs>
                  </a:gsLst>
                  <a:lin ang="0" scaled="0"/>
                </a:gradFill>
                <a:latin typeface="Matilda-Bonifiesta.com" panose="02000606020000020004" pitchFamily="2" charset="0"/>
              </a:rPr>
              <a:t>Maryori</a:t>
            </a:r>
            <a:endParaRPr lang="en-US" sz="3732" dirty="0">
              <a:gradFill>
                <a:gsLst>
                  <a:gs pos="0">
                    <a:srgbClr val="F7EEAB"/>
                  </a:gs>
                  <a:gs pos="27000">
                    <a:srgbClr val="C8A00D"/>
                  </a:gs>
                  <a:gs pos="54404">
                    <a:srgbClr val="F6EC97"/>
                  </a:gs>
                  <a:gs pos="79000">
                    <a:srgbClr val="C8A00D"/>
                  </a:gs>
                  <a:gs pos="100000">
                    <a:srgbClr val="F7EEAB"/>
                  </a:gs>
                </a:gsLst>
                <a:lin ang="0" scaled="0"/>
              </a:gradFill>
              <a:latin typeface="Matilda-Bonifiesta.com" panose="02000606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7870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</TotalTime>
  <Words>33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12" baseType="lpstr">
      <vt:lpstr>Lobster-Bonifiesta.com</vt:lpstr>
      <vt:lpstr>Arial</vt:lpstr>
      <vt:lpstr>Calibri Light</vt:lpstr>
      <vt:lpstr>Hipster-Bonifiesta</vt:lpstr>
      <vt:lpstr>Calibri</vt:lpstr>
      <vt:lpstr>Lobster 1.3</vt:lpstr>
      <vt:lpstr>Hipster Script Pro</vt:lpstr>
      <vt:lpstr>BaaBookHmkBold</vt:lpstr>
      <vt:lpstr>Matilda-Bonifiesta.com</vt:lpstr>
      <vt:lpstr>Arial Black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Bonifiesta.com</dc:creator>
  <cp:keywords>La Bella y la Bestia</cp:keywords>
  <cp:lastModifiedBy>User</cp:lastModifiedBy>
  <cp:revision>23</cp:revision>
  <dcterms:created xsi:type="dcterms:W3CDTF">2019-10-29T16:11:17Z</dcterms:created>
  <dcterms:modified xsi:type="dcterms:W3CDTF">2022-01-08T18:34:58Z</dcterms:modified>
</cp:coreProperties>
</file>