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68" r:id="rId2"/>
    <p:sldId id="258" r:id="rId3"/>
    <p:sldId id="259" r:id="rId4"/>
    <p:sldId id="260" r:id="rId5"/>
    <p:sldId id="271" r:id="rId6"/>
    <p:sldId id="261" r:id="rId7"/>
    <p:sldId id="262" r:id="rId8"/>
    <p:sldId id="264" r:id="rId9"/>
    <p:sldId id="266" r:id="rId10"/>
    <p:sldId id="270" r:id="rId11"/>
    <p:sldId id="272" r:id="rId12"/>
  </p:sldIdLst>
  <p:sldSz cx="10693400" cy="7561263"/>
  <p:notesSz cx="6858000" cy="9144000"/>
  <p:embeddedFontLst>
    <p:embeddedFont>
      <p:font typeface="GROBOLD" panose="02000603030000020004" pitchFamily="2" charset="0"/>
      <p:regular r:id="rId14"/>
    </p:embeddedFont>
    <p:embeddedFont>
      <p:font typeface="Comic Sans MS" panose="030F0702030302020204" pitchFamily="66" charset="0"/>
      <p:regular r:id="rId15"/>
      <p:bold r:id="rId16"/>
    </p:embeddedFont>
    <p:embeddedFont>
      <p:font typeface="aPapa" panose="020B0604020202020204"/>
      <p:regular r:id="rId17"/>
    </p:embeddedFont>
    <p:embeddedFont>
      <p:font typeface="Minnie" panose="00000400000000000000" pitchFamily="2" charset="0"/>
      <p:regular r:id="rId18"/>
    </p:embeddedFont>
    <p:embeddedFont>
      <p:font typeface="Aharoni" panose="02010803020104030203" pitchFamily="2" charset="-79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Arial Rounded MT Bold" panose="020F0704030504030204" pitchFamily="34" charset="0"/>
      <p:regular r:id="rId24"/>
    </p:embeddedFont>
    <p:embeddedFont>
      <p:font typeface="Andalus" panose="02020603050405020304" pitchFamily="18" charset="-78"/>
      <p:regular r:id="rId25"/>
    </p:embeddedFont>
    <p:embeddedFont>
      <p:font typeface="BadDog" pitchFamily="50" charset="0"/>
      <p:regular r:id="rId26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978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956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935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913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489225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987070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484916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982761" algn="l" defTabSz="99569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DCA"/>
    <a:srgbClr val="C010F0"/>
    <a:srgbClr val="EB47B4"/>
    <a:srgbClr val="E61AA2"/>
    <a:srgbClr val="C82EF2"/>
    <a:srgbClr val="DD7DF7"/>
    <a:srgbClr val="00A4DE"/>
    <a:srgbClr val="E8CB52"/>
    <a:srgbClr val="9E16C8"/>
    <a:srgbClr val="D76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6924" autoAdjust="0"/>
  </p:normalViewPr>
  <p:slideViewPr>
    <p:cSldViewPr>
      <p:cViewPr varScale="1">
        <p:scale>
          <a:sx n="68" d="100"/>
          <a:sy n="68" d="100"/>
        </p:scale>
        <p:origin x="1098" y="6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F4C435-B5AE-4A4B-805A-F3808B80E8CC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80D43B-558A-43A5-B170-DC7E75AE39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038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676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A1D5F-8E29-4488-A943-825F58D69CA9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98831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55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80D43B-558A-43A5-B170-DC7E75AE39DE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73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UY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8A22E7-AED0-4DD7-8EAE-041DBE026FA5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00040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8738-8734-4727-BC30-D44EEB027042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0373C-982A-422D-9220-888D71CA91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D39BE-A9C1-4F32-8A41-1C7D3B9634E4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E073-1006-4E4D-A074-7D199213E8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398774" y="302803"/>
            <a:ext cx="2606517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79226" y="302803"/>
            <a:ext cx="7641326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0241-7527-41A5-A439-AE6E2BF94885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5FB7-A4F6-456A-9A53-456327B1C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DDC9-9221-472B-B325-1F918F031A7D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7D121-5656-42E0-97B2-0683231B34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4C42-C9E3-46D6-A61E-EDB2C3DA9A92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50CD-087D-43D0-9000-7C8EE4C0D5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79226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881370" y="1764296"/>
            <a:ext cx="5123921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B7587-5AC7-4EB8-8DC2-803F6D1A00A1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6301-7953-4DCD-9F6B-0D1C2DBE87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2617-C66A-41DB-9FA0-8E452BEA537C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1909-296F-4DCA-9593-E91AFEDEE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E53DB-0CAC-4DB7-A61B-BD9D2B98BFDD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8ECD-EA9C-483F-A421-83BED2F9B4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9C17-D615-4A90-AFCF-6DE2E72B8683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BEE2-06AB-4C3C-88B7-E94BA2BD9B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FDAD-0684-482A-8698-9FC8C42D47CE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8F59-05D6-4617-83A9-5EA79BAC51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8611-220B-45EF-AFC5-6192D0DC96D9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AA0B-EF91-46C6-9A7E-08A97826AD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534670" y="302801"/>
            <a:ext cx="9624060" cy="12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534670" y="1764295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B36C9-38AD-4A52-8BDB-ED2092F5F53A}" type="datetimeFigureOut">
              <a:rPr lang="es-ES"/>
              <a:pPr>
                <a:defRPr/>
              </a:pPr>
              <a:t>27/12/2020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C82C17-55BE-4B73-B513-01DD069D7A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73384" indent="-37338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wm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jpe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5.png"/><Relationship Id="rId5" Type="http://schemas.openxmlformats.org/officeDocument/2006/relationships/image" Target="../media/image2.png"/><Relationship Id="rId10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652707" y="602720"/>
            <a:ext cx="6223045" cy="2414029"/>
          </a:xfrm>
          <a:prstGeom prst="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4 Rectángulo"/>
          <p:cNvSpPr/>
          <p:nvPr/>
        </p:nvSpPr>
        <p:spPr bwMode="auto">
          <a:xfrm>
            <a:off x="744244" y="675436"/>
            <a:ext cx="6061610" cy="2253984"/>
          </a:xfrm>
          <a:prstGeom prst="rect">
            <a:avLst/>
          </a:prstGeom>
          <a:blipFill dpi="0" rotWithShape="1">
            <a:blip r:embed="rId3"/>
            <a:srcRect/>
            <a:tile tx="0" ty="0" sx="45000" sy="45000" flip="none" algn="tl"/>
          </a:blip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79" name="72 CuadroTexto"/>
          <p:cNvSpPr txBox="1">
            <a:spLocks noChangeArrowheads="1"/>
          </p:cNvSpPr>
          <p:nvPr/>
        </p:nvSpPr>
        <p:spPr bwMode="auto">
          <a:xfrm>
            <a:off x="643906" y="2991664"/>
            <a:ext cx="1850781" cy="3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Invitación Modelo 1</a:t>
            </a:r>
          </a:p>
        </p:txBody>
      </p:sp>
      <p:sp>
        <p:nvSpPr>
          <p:cNvPr id="3074" name="62 CuadroTexto"/>
          <p:cNvSpPr txBox="1">
            <a:spLocks noChangeArrowheads="1"/>
          </p:cNvSpPr>
          <p:nvPr/>
        </p:nvSpPr>
        <p:spPr bwMode="auto">
          <a:xfrm rot="16200000">
            <a:off x="6052779" y="5839045"/>
            <a:ext cx="2088100" cy="29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Invitación Modelo 3</a:t>
            </a:r>
          </a:p>
        </p:txBody>
      </p:sp>
      <p:sp>
        <p:nvSpPr>
          <p:cNvPr id="237" name="236 Rectángulo"/>
          <p:cNvSpPr/>
          <p:nvPr/>
        </p:nvSpPr>
        <p:spPr bwMode="auto">
          <a:xfrm>
            <a:off x="7272351" y="508811"/>
            <a:ext cx="2769527" cy="6493412"/>
          </a:xfrm>
          <a:prstGeom prst="rect">
            <a:avLst/>
          </a:prstGeom>
          <a:solidFill>
            <a:srgbClr val="F17DCA"/>
          </a:solidFill>
          <a:ln w="38100">
            <a:solidFill>
              <a:srgbClr val="9E1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41" name="240 Rectángulo"/>
          <p:cNvSpPr/>
          <p:nvPr/>
        </p:nvSpPr>
        <p:spPr bwMode="auto">
          <a:xfrm rot="10800000">
            <a:off x="7272352" y="2340469"/>
            <a:ext cx="2769526" cy="3606085"/>
          </a:xfrm>
          <a:prstGeom prst="rect">
            <a:avLst/>
          </a:prstGeom>
          <a:blipFill dpi="0" rotWithShape="0">
            <a:blip r:embed="rId4"/>
            <a:srcRect/>
            <a:tile tx="0" ty="0" sx="25000" sy="2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7293024" y="537601"/>
            <a:ext cx="2748854" cy="570944"/>
          </a:xfrm>
          <a:prstGeom prst="rect">
            <a:avLst/>
          </a:prstGeom>
          <a:solidFill>
            <a:srgbClr val="9E1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9" name="268 Rectángulo"/>
          <p:cNvSpPr/>
          <p:nvPr/>
        </p:nvSpPr>
        <p:spPr bwMode="auto">
          <a:xfrm>
            <a:off x="7293024" y="6565490"/>
            <a:ext cx="2748854" cy="449532"/>
          </a:xfrm>
          <a:prstGeom prst="rect">
            <a:avLst/>
          </a:prstGeom>
          <a:solidFill>
            <a:srgbClr val="E6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1" name="270 CuadroTexto"/>
          <p:cNvSpPr txBox="1"/>
          <p:nvPr/>
        </p:nvSpPr>
        <p:spPr bwMode="auto">
          <a:xfrm>
            <a:off x="8942244" y="6339184"/>
            <a:ext cx="1044484" cy="584180"/>
          </a:xfrm>
          <a:prstGeom prst="rect">
            <a:avLst/>
          </a:prstGeom>
          <a:noFill/>
        </p:spPr>
        <p:txBody>
          <a:bodyPr wrap="square" lIns="99569" tIns="49785" rIns="99569" bIns="4978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5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ROBOLD" pitchFamily="2" charset="0"/>
                <a:cs typeface="+mn-cs"/>
              </a:rPr>
              <a:t>vip</a:t>
            </a:r>
          </a:p>
        </p:txBody>
      </p:sp>
      <p:sp>
        <p:nvSpPr>
          <p:cNvPr id="272" name="39 CuadroTexto"/>
          <p:cNvSpPr txBox="1">
            <a:spLocks noChangeArrowheads="1"/>
          </p:cNvSpPr>
          <p:nvPr/>
        </p:nvSpPr>
        <p:spPr bwMode="auto">
          <a:xfrm>
            <a:off x="7503969" y="5971600"/>
            <a:ext cx="2342695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SALÓN “Sueños Mágicos”</a:t>
            </a: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</a:rPr>
              <a:t>Xxxxxxxxxxxxxxxxxxxxxxxxx</a:t>
            </a:r>
            <a:endParaRPr lang="es-ES" sz="1200" b="1" dirty="0" smtClean="0">
              <a:solidFill>
                <a:schemeClr val="bg1"/>
              </a:solidFill>
            </a:endParaRPr>
          </a:p>
        </p:txBody>
      </p:sp>
      <p:sp>
        <p:nvSpPr>
          <p:cNvPr id="277" name="276 Rectángulo"/>
          <p:cNvSpPr/>
          <p:nvPr/>
        </p:nvSpPr>
        <p:spPr bwMode="auto">
          <a:xfrm rot="10800000">
            <a:off x="7272350" y="5388330"/>
            <a:ext cx="2772659" cy="480532"/>
          </a:xfrm>
          <a:prstGeom prst="rect">
            <a:avLst/>
          </a:prstGeom>
          <a:solidFill>
            <a:srgbClr val="831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1" name="280 Estrella de 5 puntas"/>
          <p:cNvSpPr/>
          <p:nvPr/>
        </p:nvSpPr>
        <p:spPr bwMode="auto">
          <a:xfrm>
            <a:off x="9665418" y="6569190"/>
            <a:ext cx="258439" cy="22716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38" name="77 CuadroTexto"/>
          <p:cNvSpPr txBox="1">
            <a:spLocks noChangeArrowheads="1"/>
          </p:cNvSpPr>
          <p:nvPr/>
        </p:nvSpPr>
        <p:spPr bwMode="auto">
          <a:xfrm>
            <a:off x="7492210" y="5464585"/>
            <a:ext cx="2412904" cy="34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ROBOLD" pitchFamily="2" charset="0"/>
                <a:cs typeface="Aharoni" pitchFamily="2" charset="-79"/>
              </a:rPr>
              <a:t>*** </a:t>
            </a:r>
            <a:r>
              <a:rPr lang="es-ES" dirty="0" smtClean="0">
                <a:solidFill>
                  <a:schemeClr val="bg1"/>
                </a:solidFill>
                <a:latin typeface="GROBOLD" pitchFamily="2" charset="0"/>
                <a:cs typeface="Aharoni" pitchFamily="2" charset="-79"/>
              </a:rPr>
              <a:t>Miembro </a:t>
            </a:r>
            <a:r>
              <a:rPr lang="es-ES" dirty="0">
                <a:solidFill>
                  <a:schemeClr val="bg1"/>
                </a:solidFill>
                <a:latin typeface="GROBOLD" pitchFamily="2" charset="0"/>
                <a:cs typeface="Aharoni" pitchFamily="2" charset="-79"/>
              </a:rPr>
              <a:t>Vip ***</a:t>
            </a:r>
          </a:p>
        </p:txBody>
      </p:sp>
      <p:pic>
        <p:nvPicPr>
          <p:cNvPr id="2057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05" y="6450388"/>
            <a:ext cx="1203473" cy="4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55 Rectángulo"/>
          <p:cNvSpPr/>
          <p:nvPr/>
        </p:nvSpPr>
        <p:spPr bwMode="auto">
          <a:xfrm>
            <a:off x="707677" y="2410868"/>
            <a:ext cx="6094249" cy="537954"/>
          </a:xfrm>
          <a:prstGeom prst="rect">
            <a:avLst/>
          </a:prstGeom>
          <a:solidFill>
            <a:srgbClr val="9E1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 bwMode="auto">
          <a:xfrm rot="10800000">
            <a:off x="707676" y="675435"/>
            <a:ext cx="667463" cy="2273386"/>
          </a:xfrm>
          <a:prstGeom prst="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088" name="159 CuadroTexto"/>
          <p:cNvSpPr txBox="1">
            <a:spLocks noChangeArrowheads="1"/>
          </p:cNvSpPr>
          <p:nvPr/>
        </p:nvSpPr>
        <p:spPr bwMode="auto">
          <a:xfrm rot="16200000">
            <a:off x="-306527" y="1232390"/>
            <a:ext cx="2497144" cy="43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  <a:cs typeface="Andalus" pitchFamily="18" charset="-78"/>
              </a:rPr>
              <a:t>Mis 5 Añitos</a:t>
            </a:r>
          </a:p>
        </p:txBody>
      </p:sp>
      <p:sp>
        <p:nvSpPr>
          <p:cNvPr id="147" name="146 Rectángulo"/>
          <p:cNvSpPr/>
          <p:nvPr/>
        </p:nvSpPr>
        <p:spPr bwMode="auto">
          <a:xfrm>
            <a:off x="652708" y="3380954"/>
            <a:ext cx="5617761" cy="3415005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13" name="73 Imagen" descr="UI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2827" y="3630008"/>
            <a:ext cx="487640" cy="48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74 Imagen" descr="Burbuj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4781" y="3429296"/>
            <a:ext cx="348315" cy="27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149 Rectángulo"/>
          <p:cNvSpPr/>
          <p:nvPr/>
        </p:nvSpPr>
        <p:spPr bwMode="auto">
          <a:xfrm flipH="1">
            <a:off x="663836" y="3403251"/>
            <a:ext cx="5605921" cy="3385276"/>
          </a:xfrm>
          <a:prstGeom prst="rect">
            <a:avLst/>
          </a:prstGeom>
          <a:blipFill dpi="0" rotWithShape="1">
            <a:blip r:embed="rId8"/>
            <a:srcRect/>
            <a:tile tx="0" ty="0" sx="45000" sy="45000" flip="none" algn="tl"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1" name="150 Rectángulo"/>
          <p:cNvSpPr/>
          <p:nvPr/>
        </p:nvSpPr>
        <p:spPr bwMode="auto">
          <a:xfrm rot="10800000">
            <a:off x="652708" y="3380955"/>
            <a:ext cx="3299430" cy="673363"/>
          </a:xfrm>
          <a:prstGeom prst="rect">
            <a:avLst/>
          </a:prstGeom>
          <a:solidFill>
            <a:srgbClr val="E6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20" name="79 CuadroTexto"/>
          <p:cNvSpPr txBox="1">
            <a:spLocks noChangeArrowheads="1"/>
          </p:cNvSpPr>
          <p:nvPr/>
        </p:nvSpPr>
        <p:spPr bwMode="auto">
          <a:xfrm>
            <a:off x="766108" y="3435661"/>
            <a:ext cx="2754272" cy="3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700" dirty="0">
                <a:solidFill>
                  <a:schemeClr val="bg1"/>
                </a:solidFill>
                <a:latin typeface="aPapa" pitchFamily="2" charset="0"/>
              </a:rPr>
              <a:t>Fecha  </a:t>
            </a:r>
            <a:r>
              <a:rPr lang="es-ES" sz="1700" dirty="0" smtClean="0">
                <a:solidFill>
                  <a:schemeClr val="bg1"/>
                </a:solidFill>
                <a:latin typeface="aPapa" pitchFamily="2" charset="0"/>
              </a:rPr>
              <a:t>HORA</a:t>
            </a:r>
            <a:endParaRPr lang="es-ES" sz="1700" dirty="0">
              <a:solidFill>
                <a:schemeClr val="bg1"/>
              </a:solidFill>
              <a:latin typeface="aPapa" pitchFamily="2" charset="0"/>
            </a:endParaRPr>
          </a:p>
        </p:txBody>
      </p:sp>
      <p:sp>
        <p:nvSpPr>
          <p:cNvPr id="3123" name="82 CuadroTexto"/>
          <p:cNvSpPr txBox="1">
            <a:spLocks noChangeArrowheads="1"/>
          </p:cNvSpPr>
          <p:nvPr/>
        </p:nvSpPr>
        <p:spPr bwMode="auto">
          <a:xfrm>
            <a:off x="1026826" y="3772402"/>
            <a:ext cx="696631" cy="2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endParaRPr lang="es-ES" sz="1300" dirty="0">
              <a:solidFill>
                <a:srgbClr val="FFFF00"/>
              </a:solidFill>
              <a:latin typeface="BadDog"/>
            </a:endParaRPr>
          </a:p>
        </p:txBody>
      </p:sp>
      <p:sp>
        <p:nvSpPr>
          <p:cNvPr id="3124" name="83 CuadroTexto"/>
          <p:cNvSpPr txBox="1">
            <a:spLocks noChangeArrowheads="1"/>
          </p:cNvSpPr>
          <p:nvPr/>
        </p:nvSpPr>
        <p:spPr bwMode="auto">
          <a:xfrm>
            <a:off x="2228777" y="3764205"/>
            <a:ext cx="180150" cy="2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endParaRPr lang="es-ES" sz="1300" dirty="0">
              <a:solidFill>
                <a:srgbClr val="FFFF00"/>
              </a:solidFill>
              <a:latin typeface="BadDog"/>
            </a:endParaRPr>
          </a:p>
        </p:txBody>
      </p:sp>
      <p:sp>
        <p:nvSpPr>
          <p:cNvPr id="161" name="160 Rectángulo"/>
          <p:cNvSpPr/>
          <p:nvPr/>
        </p:nvSpPr>
        <p:spPr bwMode="auto">
          <a:xfrm>
            <a:off x="3707285" y="3380955"/>
            <a:ext cx="2562473" cy="673177"/>
          </a:xfrm>
          <a:prstGeom prst="rect">
            <a:avLst/>
          </a:prstGeom>
          <a:solidFill>
            <a:srgbClr val="9E1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122" name="81 CuadroTexto"/>
          <p:cNvSpPr txBox="1">
            <a:spLocks noChangeArrowheads="1"/>
          </p:cNvSpPr>
          <p:nvPr/>
        </p:nvSpPr>
        <p:spPr bwMode="auto">
          <a:xfrm>
            <a:off x="645061" y="3731837"/>
            <a:ext cx="3505524" cy="50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300" b="1" dirty="0" smtClean="0">
                <a:solidFill>
                  <a:srgbClr val="FFFF00"/>
                </a:solidFill>
              </a:rPr>
              <a:t>12 de Abril    6.00 </a:t>
            </a:r>
            <a:r>
              <a:rPr lang="es-ES" sz="1300" b="1" dirty="0">
                <a:solidFill>
                  <a:srgbClr val="FFFF00"/>
                </a:solidFill>
              </a:rPr>
              <a:t>pm  </a:t>
            </a:r>
          </a:p>
          <a:p>
            <a:endParaRPr lang="es-ES" sz="1300" dirty="0">
              <a:solidFill>
                <a:srgbClr val="FFFF00"/>
              </a:solidFill>
              <a:latin typeface="BadDog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3" y="609111"/>
            <a:ext cx="2092732" cy="350184"/>
          </a:xfrm>
          <a:prstGeom prst="rect">
            <a:avLst/>
          </a:prstGeom>
        </p:spPr>
      </p:pic>
      <p:sp>
        <p:nvSpPr>
          <p:cNvPr id="287" name="79 CuadroTexto"/>
          <p:cNvSpPr txBox="1">
            <a:spLocks noChangeArrowheads="1"/>
          </p:cNvSpPr>
          <p:nvPr/>
        </p:nvSpPr>
        <p:spPr bwMode="auto">
          <a:xfrm>
            <a:off x="1384988" y="2425513"/>
            <a:ext cx="2722310" cy="3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500" dirty="0">
                <a:solidFill>
                  <a:schemeClr val="bg1"/>
                </a:solidFill>
                <a:latin typeface="aPapa" pitchFamily="2" charset="0"/>
              </a:rPr>
              <a:t>Fecha  HORA  COSTO</a:t>
            </a:r>
          </a:p>
        </p:txBody>
      </p:sp>
      <p:sp>
        <p:nvSpPr>
          <p:cNvPr id="288" name="81 CuadroTexto"/>
          <p:cNvSpPr txBox="1">
            <a:spLocks noChangeArrowheads="1"/>
          </p:cNvSpPr>
          <p:nvPr/>
        </p:nvSpPr>
        <p:spPr bwMode="auto">
          <a:xfrm>
            <a:off x="1310949" y="2688095"/>
            <a:ext cx="2979421" cy="44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100" b="1" dirty="0">
                <a:solidFill>
                  <a:srgbClr val="FFFF00"/>
                </a:solidFill>
              </a:rPr>
              <a:t>12 de abril </a:t>
            </a:r>
            <a:r>
              <a:rPr lang="es-ES" sz="1100" b="1" dirty="0" smtClean="0">
                <a:solidFill>
                  <a:srgbClr val="FFFF00"/>
                </a:solidFill>
              </a:rPr>
              <a:t>   </a:t>
            </a:r>
            <a:r>
              <a:rPr lang="es-ES" sz="1100" b="1" dirty="0">
                <a:solidFill>
                  <a:srgbClr val="FFFF00"/>
                </a:solidFill>
              </a:rPr>
              <a:t>6.00 pm   100%diversión</a:t>
            </a:r>
          </a:p>
          <a:p>
            <a:endParaRPr lang="es-ES" sz="1300" dirty="0">
              <a:solidFill>
                <a:srgbClr val="FFFF00"/>
              </a:solidFill>
              <a:latin typeface="BadDog"/>
            </a:endParaRPr>
          </a:p>
        </p:txBody>
      </p:sp>
      <p:sp>
        <p:nvSpPr>
          <p:cNvPr id="97" name="96 Rectángulo"/>
          <p:cNvSpPr/>
          <p:nvPr/>
        </p:nvSpPr>
        <p:spPr bwMode="auto">
          <a:xfrm rot="10800000">
            <a:off x="644807" y="4027890"/>
            <a:ext cx="5624949" cy="1126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89" name="188 Rectángulo"/>
          <p:cNvSpPr/>
          <p:nvPr/>
        </p:nvSpPr>
        <p:spPr bwMode="auto">
          <a:xfrm rot="10800000">
            <a:off x="663838" y="6513033"/>
            <a:ext cx="5605918" cy="291934"/>
          </a:xfrm>
          <a:prstGeom prst="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5" name="174 Rectángulo"/>
          <p:cNvSpPr/>
          <p:nvPr/>
        </p:nvSpPr>
        <p:spPr bwMode="auto">
          <a:xfrm rot="10800000">
            <a:off x="7272352" y="5101323"/>
            <a:ext cx="2769526" cy="314492"/>
          </a:xfrm>
          <a:prstGeom prst="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Elipse"/>
          <p:cNvSpPr/>
          <p:nvPr/>
        </p:nvSpPr>
        <p:spPr>
          <a:xfrm rot="20610504">
            <a:off x="7307942" y="957633"/>
            <a:ext cx="1017686" cy="774754"/>
          </a:xfrm>
          <a:prstGeom prst="ellipse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2" name="241 Rectángulo redondeado"/>
          <p:cNvSpPr/>
          <p:nvPr/>
        </p:nvSpPr>
        <p:spPr bwMode="auto">
          <a:xfrm>
            <a:off x="7404230" y="2120472"/>
            <a:ext cx="808210" cy="252761"/>
          </a:xfrm>
          <a:prstGeom prst="round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3" name="242 Rectángulo redondeado"/>
          <p:cNvSpPr/>
          <p:nvPr/>
        </p:nvSpPr>
        <p:spPr bwMode="auto">
          <a:xfrm>
            <a:off x="8268828" y="2120472"/>
            <a:ext cx="808210" cy="252761"/>
          </a:xfrm>
          <a:prstGeom prst="round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4" name="243 Rectángulo redondeado"/>
          <p:cNvSpPr/>
          <p:nvPr/>
        </p:nvSpPr>
        <p:spPr bwMode="auto">
          <a:xfrm>
            <a:off x="9134992" y="2120472"/>
            <a:ext cx="806644" cy="252761"/>
          </a:xfrm>
          <a:prstGeom prst="round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6" name="123 CuadroTexto"/>
          <p:cNvSpPr txBox="1">
            <a:spLocks noChangeArrowheads="1"/>
          </p:cNvSpPr>
          <p:nvPr/>
        </p:nvSpPr>
        <p:spPr bwMode="auto">
          <a:xfrm>
            <a:off x="8371036" y="2113975"/>
            <a:ext cx="531026" cy="2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300" b="1" dirty="0"/>
              <a:t>Hora</a:t>
            </a:r>
          </a:p>
        </p:txBody>
      </p:sp>
      <p:sp>
        <p:nvSpPr>
          <p:cNvPr id="247" name="124 CuadroTexto"/>
          <p:cNvSpPr txBox="1">
            <a:spLocks noChangeArrowheads="1"/>
          </p:cNvSpPr>
          <p:nvPr/>
        </p:nvSpPr>
        <p:spPr bwMode="auto">
          <a:xfrm>
            <a:off x="9091116" y="2113976"/>
            <a:ext cx="727354" cy="2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300" b="1" dirty="0"/>
              <a:t>Acceso</a:t>
            </a:r>
          </a:p>
        </p:txBody>
      </p:sp>
      <p:sp>
        <p:nvSpPr>
          <p:cNvPr id="264" name="263 Rectángulo redondeado"/>
          <p:cNvSpPr/>
          <p:nvPr/>
        </p:nvSpPr>
        <p:spPr bwMode="auto">
          <a:xfrm>
            <a:off x="8268828" y="2447750"/>
            <a:ext cx="808210" cy="252761"/>
          </a:xfrm>
          <a:prstGeom prst="roundRect">
            <a:avLst/>
          </a:prstGeom>
          <a:solidFill>
            <a:srgbClr val="C82EF2"/>
          </a:solidFill>
          <a:ln>
            <a:solidFill>
              <a:srgbClr val="9E16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5" name="264 Rectángulo redondeado"/>
          <p:cNvSpPr/>
          <p:nvPr/>
        </p:nvSpPr>
        <p:spPr bwMode="auto">
          <a:xfrm>
            <a:off x="9134992" y="2447750"/>
            <a:ext cx="806644" cy="252761"/>
          </a:xfrm>
          <a:prstGeom prst="roundRect">
            <a:avLst/>
          </a:prstGeom>
          <a:solidFill>
            <a:srgbClr val="9E16C8"/>
          </a:solidFill>
          <a:ln>
            <a:solidFill>
              <a:srgbClr val="D76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7" name="126 CuadroTexto"/>
          <p:cNvSpPr txBox="1">
            <a:spLocks noChangeArrowheads="1"/>
          </p:cNvSpPr>
          <p:nvPr/>
        </p:nvSpPr>
        <p:spPr bwMode="auto">
          <a:xfrm>
            <a:off x="8311925" y="2443050"/>
            <a:ext cx="680470" cy="2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100" dirty="0">
                <a:solidFill>
                  <a:schemeClr val="bg1"/>
                </a:solidFill>
                <a:latin typeface="Arial Rounded MT Bold" pitchFamily="34" charset="0"/>
              </a:rPr>
              <a:t>6.00 pm</a:t>
            </a:r>
          </a:p>
        </p:txBody>
      </p:sp>
      <p:sp>
        <p:nvSpPr>
          <p:cNvPr id="268" name="127 CuadroTexto"/>
          <p:cNvSpPr txBox="1">
            <a:spLocks noChangeArrowheads="1"/>
          </p:cNvSpPr>
          <p:nvPr/>
        </p:nvSpPr>
        <p:spPr bwMode="auto">
          <a:xfrm>
            <a:off x="9319113" y="2442244"/>
            <a:ext cx="388907" cy="2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Arial Rounded MT Bold" pitchFamily="34" charset="0"/>
              </a:rPr>
              <a:t>Vip</a:t>
            </a:r>
            <a:endParaRPr lang="es-ES" sz="11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8" name="205 CuadroTexto"/>
          <p:cNvSpPr txBox="1">
            <a:spLocks noChangeArrowheads="1"/>
          </p:cNvSpPr>
          <p:nvPr/>
        </p:nvSpPr>
        <p:spPr bwMode="auto">
          <a:xfrm>
            <a:off x="4181741" y="3435661"/>
            <a:ext cx="2375439" cy="46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9569" tIns="49785" rIns="99569" bIns="49785">
            <a:spAutoFit/>
          </a:bodyPr>
          <a:lstStyle/>
          <a:p>
            <a:r>
              <a:rPr lang="es-ES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ROBOLD" pitchFamily="2" charset="0"/>
              </a:rPr>
              <a:t>Te Invito!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GROBOLD" pitchFamily="2" charset="0"/>
            </a:endParaRPr>
          </a:p>
        </p:txBody>
      </p:sp>
      <p:sp>
        <p:nvSpPr>
          <p:cNvPr id="285" name="205 CuadroTexto"/>
          <p:cNvSpPr txBox="1">
            <a:spLocks noChangeArrowheads="1"/>
          </p:cNvSpPr>
          <p:nvPr/>
        </p:nvSpPr>
        <p:spPr bwMode="auto">
          <a:xfrm rot="20610504">
            <a:off x="7405651" y="1131838"/>
            <a:ext cx="860820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2000" dirty="0" smtClean="0">
                <a:solidFill>
                  <a:schemeClr val="bg1"/>
                </a:solidFill>
                <a:latin typeface="GROBOLD" pitchFamily="2" charset="0"/>
              </a:rPr>
              <a:t>5</a:t>
            </a:r>
            <a:endParaRPr lang="es-ES" sz="2000" dirty="0">
              <a:solidFill>
                <a:schemeClr val="bg1"/>
              </a:solidFill>
              <a:latin typeface="GROBOLD" pitchFamily="2" charset="0"/>
            </a:endParaRPr>
          </a:p>
        </p:txBody>
      </p:sp>
      <p:sp>
        <p:nvSpPr>
          <p:cNvPr id="245" name="122 CuadroTexto"/>
          <p:cNvSpPr txBox="1">
            <a:spLocks noChangeArrowheads="1"/>
          </p:cNvSpPr>
          <p:nvPr/>
        </p:nvSpPr>
        <p:spPr bwMode="auto">
          <a:xfrm>
            <a:off x="7434932" y="2113975"/>
            <a:ext cx="626260" cy="27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300" b="1" dirty="0"/>
              <a:t>Fecha</a:t>
            </a:r>
          </a:p>
        </p:txBody>
      </p:sp>
      <p:sp>
        <p:nvSpPr>
          <p:cNvPr id="263" name="262 Rectángulo redondeado"/>
          <p:cNvSpPr/>
          <p:nvPr/>
        </p:nvSpPr>
        <p:spPr bwMode="auto">
          <a:xfrm>
            <a:off x="7404230" y="2447750"/>
            <a:ext cx="808210" cy="252761"/>
          </a:xfrm>
          <a:prstGeom prst="roundRect">
            <a:avLst/>
          </a:prstGeom>
          <a:solidFill>
            <a:srgbClr val="9E16C8"/>
          </a:solidFill>
          <a:ln>
            <a:solidFill>
              <a:srgbClr val="D76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6" name="125 CuadroTexto"/>
          <p:cNvSpPr txBox="1">
            <a:spLocks noChangeArrowheads="1"/>
          </p:cNvSpPr>
          <p:nvPr/>
        </p:nvSpPr>
        <p:spPr bwMode="auto">
          <a:xfrm>
            <a:off x="7459047" y="2443050"/>
            <a:ext cx="725889" cy="2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r>
              <a:rPr lang="es-ES" sz="1100" dirty="0" smtClean="0">
                <a:solidFill>
                  <a:schemeClr val="bg1"/>
                </a:solidFill>
                <a:latin typeface="Arial Rounded MT Bold" pitchFamily="34" charset="0"/>
              </a:rPr>
              <a:t>12-04-13</a:t>
            </a:r>
            <a:endParaRPr lang="es-ES" sz="11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5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5122" y="2771248"/>
            <a:ext cx="956803" cy="28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69 CuadroTexto"/>
          <p:cNvSpPr txBox="1">
            <a:spLocks noChangeArrowheads="1"/>
          </p:cNvSpPr>
          <p:nvPr/>
        </p:nvSpPr>
        <p:spPr bwMode="auto">
          <a:xfrm>
            <a:off x="7661793" y="5072344"/>
            <a:ext cx="2055652" cy="3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400" b="1" i="1" dirty="0" smtClean="0">
                <a:solidFill>
                  <a:srgbClr val="9E16C8"/>
                </a:solidFill>
                <a:ea typeface="Aint Nothing Fancy" pitchFamily="2" charset="0"/>
              </a:rPr>
              <a:t>Te invito a mi Fiesta!!</a:t>
            </a:r>
            <a:endParaRPr lang="es-ES" sz="1400" b="1" i="1" dirty="0">
              <a:solidFill>
                <a:srgbClr val="9E16C8"/>
              </a:solidFill>
              <a:ea typeface="Aint Nothing Fancy" pitchFamily="2" charset="0"/>
            </a:endParaRPr>
          </a:p>
        </p:txBody>
      </p:sp>
      <p:pic>
        <p:nvPicPr>
          <p:cNvPr id="1029" name="Picture 5" descr="D:\Candy bar\DIBUJOS DISNEY\minie\png\Minnie-13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14"/>
          <a:stretch/>
        </p:blipFill>
        <p:spPr bwMode="auto">
          <a:xfrm>
            <a:off x="7139937" y="2165486"/>
            <a:ext cx="3524250" cy="292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5"/>
          <a:stretch/>
        </p:blipFill>
        <p:spPr bwMode="auto">
          <a:xfrm>
            <a:off x="1928938" y="3376455"/>
            <a:ext cx="3158156" cy="324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72 CuadroTexto"/>
          <p:cNvSpPr txBox="1">
            <a:spLocks noChangeArrowheads="1"/>
          </p:cNvSpPr>
          <p:nvPr/>
        </p:nvSpPr>
        <p:spPr bwMode="auto">
          <a:xfrm>
            <a:off x="659271" y="6845042"/>
            <a:ext cx="1968747" cy="3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Invitación Modelo 2</a:t>
            </a:r>
          </a:p>
        </p:txBody>
      </p:sp>
      <p:sp>
        <p:nvSpPr>
          <p:cNvPr id="127" name="126 Onda"/>
          <p:cNvSpPr/>
          <p:nvPr/>
        </p:nvSpPr>
        <p:spPr>
          <a:xfrm>
            <a:off x="670215" y="5796855"/>
            <a:ext cx="5611198" cy="977683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0CB30"/>
              </a:solidFill>
            </a:endParaRPr>
          </a:p>
        </p:txBody>
      </p:sp>
      <p:sp>
        <p:nvSpPr>
          <p:cNvPr id="2" name="1 Onda"/>
          <p:cNvSpPr/>
          <p:nvPr/>
        </p:nvSpPr>
        <p:spPr>
          <a:xfrm>
            <a:off x="659271" y="5988553"/>
            <a:ext cx="5611198" cy="791296"/>
          </a:xfrm>
          <a:prstGeom prst="wave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69 CuadroTexto"/>
          <p:cNvSpPr txBox="1">
            <a:spLocks noChangeArrowheads="1"/>
          </p:cNvSpPr>
          <p:nvPr/>
        </p:nvSpPr>
        <p:spPr bwMode="auto">
          <a:xfrm>
            <a:off x="4589201" y="6302468"/>
            <a:ext cx="1962431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GROBOLD" charset="0"/>
                <a:ea typeface="Aint Nothing Fancy" pitchFamily="2" charset="0"/>
                <a:cs typeface="Aint Nothing Fancy" pitchFamily="2" charset="0"/>
              </a:rPr>
              <a:t>Te Espero!!</a:t>
            </a:r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116" name="39 CuadroTexto"/>
          <p:cNvSpPr txBox="1">
            <a:spLocks noChangeArrowheads="1"/>
          </p:cNvSpPr>
          <p:nvPr/>
        </p:nvSpPr>
        <p:spPr bwMode="auto">
          <a:xfrm>
            <a:off x="2176924" y="6206537"/>
            <a:ext cx="2342695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SALÓN “Sueños Mágicos”</a:t>
            </a: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Xxxxxxxxxxxxxxxxxxxxxxxxx</a:t>
            </a:r>
            <a:endParaRPr lang="es-E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79 CuadroTexto"/>
          <p:cNvSpPr txBox="1">
            <a:spLocks noChangeArrowheads="1"/>
          </p:cNvSpPr>
          <p:nvPr/>
        </p:nvSpPr>
        <p:spPr bwMode="auto">
          <a:xfrm>
            <a:off x="1167531" y="6213806"/>
            <a:ext cx="1140704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Papa" pitchFamily="2" charset="0"/>
              </a:rPr>
              <a:t>LUGAR:</a:t>
            </a:r>
            <a:endParaRPr lang="es-ES" sz="2000" dirty="0">
              <a:solidFill>
                <a:schemeClr val="accent6">
                  <a:lumMod val="40000"/>
                  <a:lumOff val="60000"/>
                </a:schemeClr>
              </a:solidFill>
              <a:latin typeface="aPapa" pitchFamily="2" charset="0"/>
            </a:endParaRPr>
          </a:p>
        </p:txBody>
      </p:sp>
      <p:pic>
        <p:nvPicPr>
          <p:cNvPr id="1032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4307674" y="4338176"/>
            <a:ext cx="1796562" cy="16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5082"/>
          <a:stretch/>
        </p:blipFill>
        <p:spPr bwMode="auto">
          <a:xfrm>
            <a:off x="2773495" y="578233"/>
            <a:ext cx="2445396" cy="186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7305023" y="3023714"/>
            <a:ext cx="857124" cy="7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59" y="1255260"/>
            <a:ext cx="2287167" cy="9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61 Elipse"/>
          <p:cNvSpPr/>
          <p:nvPr/>
        </p:nvSpPr>
        <p:spPr>
          <a:xfrm rot="21004083">
            <a:off x="5231473" y="721717"/>
            <a:ext cx="990492" cy="648501"/>
          </a:xfrm>
          <a:prstGeom prst="ellipse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118 Rectángulo redondeado"/>
          <p:cNvSpPr/>
          <p:nvPr/>
        </p:nvSpPr>
        <p:spPr>
          <a:xfrm>
            <a:off x="4745183" y="2052439"/>
            <a:ext cx="2113685" cy="817826"/>
          </a:xfrm>
          <a:prstGeom prst="round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39 CuadroTexto"/>
          <p:cNvSpPr txBox="1">
            <a:spLocks noChangeArrowheads="1"/>
          </p:cNvSpPr>
          <p:nvPr/>
        </p:nvSpPr>
        <p:spPr bwMode="auto">
          <a:xfrm>
            <a:off x="4748813" y="2183504"/>
            <a:ext cx="2151938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SALÓN “Sueños Mágicos”</a:t>
            </a: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Xxxxxxxxxxxxxxxxxxx</a:t>
            </a:r>
            <a:endParaRPr lang="es-E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xxxxxxxxx</a:t>
            </a:r>
            <a:endParaRPr lang="es-E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1004083">
            <a:off x="5924062" y="861908"/>
            <a:ext cx="376923" cy="4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205 CuadroTexto"/>
          <p:cNvSpPr txBox="1">
            <a:spLocks noChangeArrowheads="1"/>
          </p:cNvSpPr>
          <p:nvPr/>
        </p:nvSpPr>
        <p:spPr bwMode="auto">
          <a:xfrm rot="21004083">
            <a:off x="5276883" y="820729"/>
            <a:ext cx="945908" cy="408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  <a:latin typeface="GROBOLD" pitchFamily="2" charset="0"/>
              </a:rPr>
              <a:t>Mis 5</a:t>
            </a:r>
            <a:endParaRPr lang="es-ES" sz="2000" dirty="0">
              <a:solidFill>
                <a:schemeClr val="bg1"/>
              </a:solidFill>
              <a:latin typeface="GROBOLD" pitchFamily="2" charset="0"/>
            </a:endParaRPr>
          </a:p>
        </p:txBody>
      </p:sp>
      <p:sp>
        <p:nvSpPr>
          <p:cNvPr id="9" name="8 Corazón"/>
          <p:cNvSpPr/>
          <p:nvPr/>
        </p:nvSpPr>
        <p:spPr>
          <a:xfrm rot="20842239">
            <a:off x="894552" y="4787515"/>
            <a:ext cx="1861910" cy="1444376"/>
          </a:xfrm>
          <a:prstGeom prst="heart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4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0" y="4544177"/>
            <a:ext cx="2287167" cy="9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95107" y="527887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sp>
        <p:nvSpPr>
          <p:cNvPr id="73" name="72 Corazón"/>
          <p:cNvSpPr/>
          <p:nvPr/>
        </p:nvSpPr>
        <p:spPr>
          <a:xfrm rot="20842239">
            <a:off x="1903736" y="1609536"/>
            <a:ext cx="1319910" cy="937354"/>
          </a:xfrm>
          <a:prstGeom prst="heart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" name="75 CuadroTexto"/>
          <p:cNvSpPr txBox="1"/>
          <p:nvPr/>
        </p:nvSpPr>
        <p:spPr>
          <a:xfrm rot="20655545">
            <a:off x="1927015" y="1797532"/>
            <a:ext cx="135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75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900" y="950673"/>
            <a:ext cx="2287167" cy="9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5462263" y="1217174"/>
            <a:ext cx="857124" cy="79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9846"/>
              </a:clrFrom>
              <a:clrTo>
                <a:srgbClr val="00984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0" y="404589"/>
            <a:ext cx="9686564" cy="6894590"/>
          </a:xfrm>
          <a:prstGeom prst="rect">
            <a:avLst/>
          </a:prstGeom>
          <a:blipFill dpi="0" rotWithShape="1">
            <a:blip r:embed="rId3"/>
            <a:srcRect/>
            <a:tile tx="0" ty="0" sx="27000" sy="27000" flip="none" algn="r"/>
          </a:blipFill>
        </p:spPr>
      </p:pic>
      <p:sp>
        <p:nvSpPr>
          <p:cNvPr id="24" name="23 Rectángulo"/>
          <p:cNvSpPr/>
          <p:nvPr/>
        </p:nvSpPr>
        <p:spPr>
          <a:xfrm>
            <a:off x="508085" y="576275"/>
            <a:ext cx="172835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Conito para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snacks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4475320" y="1548383"/>
            <a:ext cx="1919063" cy="190277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EB47B4"/>
            </a:solidFill>
          </a:ln>
          <a:extLst/>
        </p:spPr>
      </p:pic>
      <p:pic>
        <p:nvPicPr>
          <p:cNvPr id="6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56" y="2954651"/>
            <a:ext cx="1789033" cy="7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orazón"/>
          <p:cNvSpPr/>
          <p:nvPr/>
        </p:nvSpPr>
        <p:spPr>
          <a:xfrm rot="19993854">
            <a:off x="3740466" y="2453808"/>
            <a:ext cx="1033008" cy="808015"/>
          </a:xfrm>
          <a:prstGeom prst="heart">
            <a:avLst/>
          </a:prstGeom>
          <a:solidFill>
            <a:srgbClr val="C010F0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 rot="20871931">
            <a:off x="3770691" y="2611885"/>
            <a:ext cx="10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9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6847">
            <a:off x="6069915" y="2188393"/>
            <a:ext cx="990617" cy="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53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101 Rectángulo"/>
          <p:cNvSpPr/>
          <p:nvPr/>
        </p:nvSpPr>
        <p:spPr>
          <a:xfrm>
            <a:off x="3878268" y="3812442"/>
            <a:ext cx="215475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Etiqueta para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CupCakes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597108" y="547398"/>
            <a:ext cx="6824268" cy="2023734"/>
            <a:chOff x="597108" y="547398"/>
            <a:chExt cx="6824268" cy="20237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3 Elipse"/>
            <p:cNvSpPr/>
            <p:nvPr/>
          </p:nvSpPr>
          <p:spPr>
            <a:xfrm>
              <a:off x="597108" y="547398"/>
              <a:ext cx="2023734" cy="2023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67 Elipse"/>
            <p:cNvSpPr/>
            <p:nvPr/>
          </p:nvSpPr>
          <p:spPr>
            <a:xfrm>
              <a:off x="5397642" y="547398"/>
              <a:ext cx="2023734" cy="2023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738188" y="688478"/>
            <a:ext cx="6542109" cy="1741575"/>
            <a:chOff x="738188" y="688478"/>
            <a:chExt cx="6542109" cy="1741575"/>
          </a:xfrm>
        </p:grpSpPr>
        <p:sp>
          <p:nvSpPr>
            <p:cNvPr id="3" name="2 Elipse"/>
            <p:cNvSpPr/>
            <p:nvPr/>
          </p:nvSpPr>
          <p:spPr>
            <a:xfrm>
              <a:off x="738188" y="688478"/>
              <a:ext cx="1741575" cy="1741575"/>
            </a:xfrm>
            <a:prstGeom prst="ellipse">
              <a:avLst/>
            </a:prstGeom>
            <a:solidFill>
              <a:srgbClr val="C010F0"/>
            </a:solidFill>
            <a:ln w="57150">
              <a:solidFill>
                <a:srgbClr val="F17D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68 Elipse"/>
            <p:cNvSpPr/>
            <p:nvPr/>
          </p:nvSpPr>
          <p:spPr>
            <a:xfrm>
              <a:off x="5538722" y="688478"/>
              <a:ext cx="1741575" cy="1741575"/>
            </a:xfrm>
            <a:prstGeom prst="ellipse">
              <a:avLst/>
            </a:prstGeom>
            <a:solidFill>
              <a:srgbClr val="C010F0"/>
            </a:solidFill>
            <a:ln w="57150">
              <a:solidFill>
                <a:srgbClr val="F17D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997375" y="547398"/>
            <a:ext cx="6824267" cy="2023734"/>
            <a:chOff x="2997375" y="547398"/>
            <a:chExt cx="6824267" cy="2023734"/>
          </a:xfrm>
          <a:solidFill>
            <a:srgbClr val="F17DCA"/>
          </a:solidFill>
        </p:grpSpPr>
        <p:sp>
          <p:nvSpPr>
            <p:cNvPr id="66" name="65 Elipse"/>
            <p:cNvSpPr/>
            <p:nvPr/>
          </p:nvSpPr>
          <p:spPr>
            <a:xfrm>
              <a:off x="2997375" y="547398"/>
              <a:ext cx="2023734" cy="2023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69 Elipse"/>
            <p:cNvSpPr/>
            <p:nvPr/>
          </p:nvSpPr>
          <p:spPr>
            <a:xfrm>
              <a:off x="7797908" y="547398"/>
              <a:ext cx="2023734" cy="20237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138455" y="688478"/>
            <a:ext cx="6542108" cy="1741575"/>
            <a:chOff x="3138455" y="688478"/>
            <a:chExt cx="6542108" cy="1741575"/>
          </a:xfrm>
          <a:blipFill>
            <a:blip r:embed="rId2"/>
            <a:tile tx="0" ty="0" sx="25000" sy="25000" flip="none" algn="tl"/>
          </a:blipFill>
        </p:grpSpPr>
        <p:sp>
          <p:nvSpPr>
            <p:cNvPr id="67" name="66 Elipse"/>
            <p:cNvSpPr/>
            <p:nvPr/>
          </p:nvSpPr>
          <p:spPr>
            <a:xfrm>
              <a:off x="3138455" y="688478"/>
              <a:ext cx="1741575" cy="1741575"/>
            </a:xfrm>
            <a:prstGeom prst="ellipse">
              <a:avLst/>
            </a:prstGeom>
            <a:grpFill/>
            <a:ln w="57150">
              <a:solidFill>
                <a:srgbClr val="C01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Elipse"/>
            <p:cNvSpPr/>
            <p:nvPr/>
          </p:nvSpPr>
          <p:spPr>
            <a:xfrm>
              <a:off x="7938988" y="688478"/>
              <a:ext cx="1741575" cy="1741575"/>
            </a:xfrm>
            <a:prstGeom prst="ellipse">
              <a:avLst/>
            </a:prstGeom>
            <a:grpFill/>
            <a:ln w="57150">
              <a:solidFill>
                <a:srgbClr val="C01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732372" y="547398"/>
            <a:ext cx="1699826" cy="1685398"/>
          </a:xfrm>
          <a:prstGeom prst="ellipse">
            <a:avLst/>
          </a:prstGeom>
          <a:noFill/>
          <a:ln w="57150">
            <a:noFill/>
          </a:ln>
          <a:extLst/>
        </p:spPr>
      </p:pic>
      <p:pic>
        <p:nvPicPr>
          <p:cNvPr id="16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22" y="1806908"/>
            <a:ext cx="1456125" cy="5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orazón"/>
          <p:cNvSpPr/>
          <p:nvPr/>
        </p:nvSpPr>
        <p:spPr>
          <a:xfrm rot="20842239">
            <a:off x="3478766" y="1406397"/>
            <a:ext cx="1191086" cy="937016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17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8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57" y="858618"/>
            <a:ext cx="2155451" cy="8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3433330" y="1576075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C010F0"/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rgbClr val="C010F0"/>
              </a:solidFill>
              <a:latin typeface="Minnie" pitchFamily="2" charset="0"/>
            </a:endParaRPr>
          </a:p>
        </p:txBody>
      </p:sp>
      <p:sp>
        <p:nvSpPr>
          <p:cNvPr id="20" name="19 Corazón"/>
          <p:cNvSpPr/>
          <p:nvPr/>
        </p:nvSpPr>
        <p:spPr>
          <a:xfrm rot="20842239">
            <a:off x="8279300" y="1494826"/>
            <a:ext cx="1191086" cy="937016"/>
          </a:xfrm>
          <a:prstGeom prst="hear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17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91" y="947047"/>
            <a:ext cx="2155451" cy="8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8233864" y="166450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rgbClr val="C010F0"/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rgbClr val="C010F0"/>
              </a:solidFill>
              <a:latin typeface="Minnie" pitchFamily="2" charset="0"/>
            </a:endParaRPr>
          </a:p>
        </p:txBody>
      </p:sp>
      <p:pic>
        <p:nvPicPr>
          <p:cNvPr id="23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5637061" y="563657"/>
            <a:ext cx="1699826" cy="1685398"/>
          </a:xfrm>
          <a:prstGeom prst="ellipse">
            <a:avLst/>
          </a:prstGeom>
          <a:noFill/>
          <a:ln w="57150">
            <a:noFill/>
          </a:ln>
          <a:extLst/>
        </p:spPr>
      </p:pic>
      <p:pic>
        <p:nvPicPr>
          <p:cNvPr id="24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11" y="1823167"/>
            <a:ext cx="1456125" cy="57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2773694" y="5340865"/>
            <a:ext cx="1728786" cy="868452"/>
          </a:xfrm>
          <a:prstGeom prst="rect">
            <a:avLst/>
          </a:prstGeom>
          <a:blipFill dpi="0" rotWithShape="1">
            <a:blip r:embed="rId2"/>
            <a:srcRect/>
            <a:tile tx="0" ty="0" sx="25000" sy="25000" flip="none" algn="tl"/>
          </a:blipFill>
          <a:ln w="38100">
            <a:solidFill>
              <a:srgbClr val="EB4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77 Rectángulo"/>
          <p:cNvSpPr/>
          <p:nvPr/>
        </p:nvSpPr>
        <p:spPr bwMode="auto">
          <a:xfrm flipH="1">
            <a:off x="6309276" y="4857658"/>
            <a:ext cx="3279540" cy="1707020"/>
          </a:xfrm>
          <a:prstGeom prst="rect">
            <a:avLst/>
          </a:prstGeom>
          <a:solidFill>
            <a:srgbClr val="EB47B4"/>
          </a:solidFill>
          <a:ln w="114300">
            <a:solidFill>
              <a:srgbClr val="EB4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122" name="2 CuadroTexto"/>
          <p:cNvSpPr txBox="1">
            <a:spLocks noChangeArrowheads="1"/>
          </p:cNvSpPr>
          <p:nvPr/>
        </p:nvSpPr>
        <p:spPr bwMode="auto">
          <a:xfrm>
            <a:off x="952845" y="4635819"/>
            <a:ext cx="4166519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Cartón para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Bolsas de </a:t>
            </a:r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Dulces y golosinas</a:t>
            </a:r>
          </a:p>
        </p:txBody>
      </p:sp>
      <p:sp>
        <p:nvSpPr>
          <p:cNvPr id="3" name="2 Rectángulo"/>
          <p:cNvSpPr/>
          <p:nvPr/>
        </p:nvSpPr>
        <p:spPr bwMode="auto">
          <a:xfrm>
            <a:off x="960711" y="451004"/>
            <a:ext cx="4405819" cy="4127189"/>
          </a:xfrm>
          <a:prstGeom prst="rect">
            <a:avLst/>
          </a:prstGeom>
          <a:solidFill>
            <a:srgbClr val="EB47B4"/>
          </a:solidFill>
          <a:ln w="41275">
            <a:solidFill>
              <a:srgbClr val="D76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5124" name="72 CuadroTexto"/>
          <p:cNvSpPr txBox="1">
            <a:spLocks noChangeArrowheads="1"/>
          </p:cNvSpPr>
          <p:nvPr/>
        </p:nvSpPr>
        <p:spPr bwMode="auto">
          <a:xfrm>
            <a:off x="6066780" y="4396502"/>
            <a:ext cx="3774100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Tarjetita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adherir a bolsitas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golosineras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7" name="72 CuadroTexto"/>
          <p:cNvSpPr txBox="1">
            <a:spLocks noChangeArrowheads="1"/>
          </p:cNvSpPr>
          <p:nvPr/>
        </p:nvSpPr>
        <p:spPr bwMode="auto">
          <a:xfrm>
            <a:off x="6980791" y="3142649"/>
            <a:ext cx="192104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Etiqueta Multiuso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97 Rectángulo"/>
          <p:cNvSpPr/>
          <p:nvPr/>
        </p:nvSpPr>
        <p:spPr bwMode="auto">
          <a:xfrm flipH="1">
            <a:off x="6310223" y="4857658"/>
            <a:ext cx="3279540" cy="1707020"/>
          </a:xfrm>
          <a:prstGeom prst="rect">
            <a:avLst/>
          </a:prstGeom>
          <a:blipFill dpi="0" rotWithShape="1">
            <a:blip r:embed="rId2"/>
            <a:srcRect/>
            <a:tile tx="0" ty="0" sx="25000" sy="25000" flip="none" algn="tl"/>
          </a:blipFill>
          <a:ln w="38100">
            <a:solidFill>
              <a:srgbClr val="F17D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9" name="98 Rectángulo"/>
          <p:cNvSpPr/>
          <p:nvPr/>
        </p:nvSpPr>
        <p:spPr bwMode="auto">
          <a:xfrm>
            <a:off x="6329081" y="4876897"/>
            <a:ext cx="3249499" cy="630105"/>
          </a:xfrm>
          <a:prstGeom prst="rect">
            <a:avLst/>
          </a:prstGeom>
          <a:solidFill>
            <a:srgbClr val="A70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2" name="131 Rectángulo redondeado"/>
          <p:cNvSpPr/>
          <p:nvPr/>
        </p:nvSpPr>
        <p:spPr bwMode="auto">
          <a:xfrm>
            <a:off x="6658285" y="522462"/>
            <a:ext cx="2591093" cy="2441657"/>
          </a:xfrm>
          <a:prstGeom prst="roundRect">
            <a:avLst>
              <a:gd name="adj" fmla="val 15079"/>
            </a:avLst>
          </a:prstGeom>
          <a:blipFill dpi="0" rotWithShape="1">
            <a:blip r:embed="rId2"/>
            <a:srcRect/>
            <a:tile tx="0" ty="0" sx="25000" sy="25000" flip="none" algn="tl"/>
          </a:blipFill>
          <a:ln w="76200">
            <a:solidFill>
              <a:srgbClr val="EB4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4" name="133 Rectángulo"/>
          <p:cNvSpPr/>
          <p:nvPr/>
        </p:nvSpPr>
        <p:spPr bwMode="auto">
          <a:xfrm>
            <a:off x="7015957" y="522461"/>
            <a:ext cx="755747" cy="729619"/>
          </a:xfrm>
          <a:prstGeom prst="rec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138" name="205 CuadroTexto"/>
          <p:cNvSpPr txBox="1">
            <a:spLocks noChangeArrowheads="1"/>
          </p:cNvSpPr>
          <p:nvPr/>
        </p:nvSpPr>
        <p:spPr bwMode="auto">
          <a:xfrm>
            <a:off x="7015957" y="606312"/>
            <a:ext cx="809101" cy="3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1600" dirty="0" smtClean="0">
                <a:solidFill>
                  <a:schemeClr val="bg1"/>
                </a:solidFill>
                <a:latin typeface="GROBOLD" pitchFamily="2" charset="0"/>
              </a:rPr>
              <a:t>5</a:t>
            </a:r>
            <a:endParaRPr lang="es-ES" sz="1600" dirty="0">
              <a:solidFill>
                <a:schemeClr val="bg1"/>
              </a:solidFill>
              <a:latin typeface="GROBOLD" pitchFamily="2" charset="0"/>
            </a:endParaRPr>
          </a:p>
        </p:txBody>
      </p:sp>
      <p:sp>
        <p:nvSpPr>
          <p:cNvPr id="80" name="72 CuadroTexto"/>
          <p:cNvSpPr txBox="1">
            <a:spLocks noChangeArrowheads="1"/>
          </p:cNvSpPr>
          <p:nvPr/>
        </p:nvSpPr>
        <p:spPr bwMode="auto">
          <a:xfrm>
            <a:off x="2019381" y="6292884"/>
            <a:ext cx="3170324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Tarjetita “recuerdo de mi cumple”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 bwMode="auto">
          <a:xfrm>
            <a:off x="1058392" y="2585690"/>
            <a:ext cx="4211039" cy="1906708"/>
          </a:xfrm>
          <a:prstGeom prst="rect">
            <a:avLst/>
          </a:prstGeom>
          <a:blipFill dpi="0" rotWithShape="1">
            <a:blip r:embed="rId2"/>
            <a:srcRect/>
            <a:tile tx="0" ty="0" sx="25000" sy="2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auto">
          <a:xfrm>
            <a:off x="1058393" y="2585689"/>
            <a:ext cx="562646" cy="1303665"/>
          </a:xfrm>
          <a:prstGeom prst="rect">
            <a:avLst/>
          </a:prstGeom>
          <a:solidFill>
            <a:srgbClr val="C82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9" name="168 Rectángulo"/>
          <p:cNvSpPr/>
          <p:nvPr/>
        </p:nvSpPr>
        <p:spPr bwMode="auto">
          <a:xfrm>
            <a:off x="6329598" y="5463104"/>
            <a:ext cx="3249499" cy="457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8" name="57 Rectángulo"/>
          <p:cNvSpPr/>
          <p:nvPr/>
        </p:nvSpPr>
        <p:spPr bwMode="auto">
          <a:xfrm>
            <a:off x="1051979" y="4055985"/>
            <a:ext cx="4217452" cy="436414"/>
          </a:xfrm>
          <a:prstGeom prst="rect">
            <a:avLst/>
          </a:prstGeom>
          <a:solidFill>
            <a:srgbClr val="F17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Onda"/>
          <p:cNvSpPr/>
          <p:nvPr/>
        </p:nvSpPr>
        <p:spPr>
          <a:xfrm>
            <a:off x="1051980" y="3668413"/>
            <a:ext cx="4217452" cy="769699"/>
          </a:xfrm>
          <a:prstGeom prst="wave">
            <a:avLst/>
          </a:prstGeom>
          <a:solidFill>
            <a:srgbClr val="9E1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3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680" y="3750690"/>
            <a:ext cx="1053671" cy="4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95 Elipse"/>
          <p:cNvSpPr/>
          <p:nvPr/>
        </p:nvSpPr>
        <p:spPr>
          <a:xfrm rot="20610504">
            <a:off x="4141204" y="2640897"/>
            <a:ext cx="889412" cy="754158"/>
          </a:xfrm>
          <a:prstGeom prst="ellipse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7" name="205 CuadroTexto"/>
          <p:cNvSpPr txBox="1">
            <a:spLocks noChangeArrowheads="1"/>
          </p:cNvSpPr>
          <p:nvPr/>
        </p:nvSpPr>
        <p:spPr bwMode="auto">
          <a:xfrm rot="20610504">
            <a:off x="4172442" y="2786608"/>
            <a:ext cx="1054911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dirty="0" smtClean="0">
                <a:solidFill>
                  <a:schemeClr val="bg1"/>
                </a:solidFill>
                <a:latin typeface="GROBOLD" pitchFamily="2" charset="0"/>
              </a:rPr>
              <a:t>5</a:t>
            </a:r>
            <a:endParaRPr lang="es-ES" dirty="0">
              <a:solidFill>
                <a:schemeClr val="bg1"/>
              </a:solidFill>
              <a:latin typeface="GROBOLD" pitchFamily="2" charset="0"/>
            </a:endParaRPr>
          </a:p>
        </p:txBody>
      </p:sp>
      <p:sp>
        <p:nvSpPr>
          <p:cNvPr id="10" name="9 Lágrima"/>
          <p:cNvSpPr/>
          <p:nvPr/>
        </p:nvSpPr>
        <p:spPr>
          <a:xfrm>
            <a:off x="6516820" y="5937396"/>
            <a:ext cx="1491414" cy="601736"/>
          </a:xfrm>
          <a:prstGeom prst="teardrop">
            <a:avLst/>
          </a:prstGeom>
          <a:solidFill>
            <a:srgbClr val="EB47B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9" name="208 Rectángulo"/>
          <p:cNvSpPr/>
          <p:nvPr/>
        </p:nvSpPr>
        <p:spPr>
          <a:xfrm>
            <a:off x="6342795" y="5993874"/>
            <a:ext cx="1930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Gracias por</a:t>
            </a:r>
          </a:p>
          <a:p>
            <a:pPr algn="ctr"/>
            <a:r>
              <a:rPr lang="es-E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festejar conmigo!</a:t>
            </a:r>
            <a:endParaRPr lang="es-E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93735" y="5496881"/>
            <a:ext cx="175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omic Sans MS" pitchFamily="66" charset="0"/>
              </a:rPr>
              <a:t>Recuerdo</a:t>
            </a:r>
          </a:p>
          <a:p>
            <a:r>
              <a:rPr lang="es-ES" sz="1600" b="1" dirty="0" smtClean="0">
                <a:solidFill>
                  <a:schemeClr val="bg1"/>
                </a:solidFill>
                <a:latin typeface="Comic Sans MS" pitchFamily="66" charset="0"/>
              </a:rPr>
              <a:t>de </a:t>
            </a:r>
            <a:r>
              <a:rPr lang="es-ES" sz="1600" b="1" dirty="0">
                <a:solidFill>
                  <a:schemeClr val="bg1"/>
                </a:solidFill>
                <a:latin typeface="Comic Sans MS" pitchFamily="66" charset="0"/>
              </a:rPr>
              <a:t>mi cumple </a:t>
            </a:r>
          </a:p>
        </p:txBody>
      </p:sp>
      <p:pic>
        <p:nvPicPr>
          <p:cNvPr id="29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5"/>
          <a:stretch/>
        </p:blipFill>
        <p:spPr bwMode="auto">
          <a:xfrm>
            <a:off x="2234750" y="2477066"/>
            <a:ext cx="1984058" cy="2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4235091" y="3013736"/>
            <a:ext cx="990617" cy="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orazón"/>
          <p:cNvSpPr/>
          <p:nvPr/>
        </p:nvSpPr>
        <p:spPr>
          <a:xfrm rot="20842239">
            <a:off x="1448623" y="3112993"/>
            <a:ext cx="1305829" cy="960927"/>
          </a:xfrm>
          <a:prstGeom prst="heart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2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62" y="2530170"/>
            <a:ext cx="2048969" cy="81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1503948" y="334894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sp>
        <p:nvSpPr>
          <p:cNvPr id="8" name="7 Rectángulo"/>
          <p:cNvSpPr/>
          <p:nvPr/>
        </p:nvSpPr>
        <p:spPr>
          <a:xfrm rot="293871">
            <a:off x="2860648" y="3915102"/>
            <a:ext cx="32836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Gracias por</a:t>
            </a:r>
          </a:p>
          <a:p>
            <a:pPr algn="ctr"/>
            <a:r>
              <a:rPr lang="es-E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festejar conmigo!</a:t>
            </a:r>
            <a:endParaRPr lang="es-E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 rot="10800000">
            <a:off x="178488" y="517457"/>
            <a:ext cx="5146745" cy="2039037"/>
            <a:chOff x="1149962" y="2629466"/>
            <a:chExt cx="5146745" cy="2039037"/>
          </a:xfrm>
        </p:grpSpPr>
        <p:sp>
          <p:nvSpPr>
            <p:cNvPr id="34" name="33 Rectángulo"/>
            <p:cNvSpPr/>
            <p:nvPr/>
          </p:nvSpPr>
          <p:spPr bwMode="auto">
            <a:xfrm>
              <a:off x="1210792" y="2738090"/>
              <a:ext cx="4211039" cy="1906708"/>
            </a:xfrm>
            <a:prstGeom prst="rect">
              <a:avLst/>
            </a:prstGeom>
            <a:blipFill dpi="0" rotWithShape="1">
              <a:blip r:embed="rId2"/>
              <a:srcRect/>
              <a:tile tx="0" ty="0" sx="25000" sy="25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5" name="34 Rectángulo"/>
            <p:cNvSpPr/>
            <p:nvPr/>
          </p:nvSpPr>
          <p:spPr bwMode="auto">
            <a:xfrm>
              <a:off x="1210793" y="2738089"/>
              <a:ext cx="562646" cy="1303665"/>
            </a:xfrm>
            <a:prstGeom prst="rect">
              <a:avLst/>
            </a:prstGeom>
            <a:solidFill>
              <a:srgbClr val="C82E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6" name="35 Rectángulo"/>
            <p:cNvSpPr/>
            <p:nvPr/>
          </p:nvSpPr>
          <p:spPr bwMode="auto">
            <a:xfrm>
              <a:off x="1204379" y="4208385"/>
              <a:ext cx="4217452" cy="436414"/>
            </a:xfrm>
            <a:prstGeom prst="rect">
              <a:avLst/>
            </a:prstGeom>
            <a:solidFill>
              <a:srgbClr val="F17D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37" name="36 Onda"/>
            <p:cNvSpPr/>
            <p:nvPr/>
          </p:nvSpPr>
          <p:spPr>
            <a:xfrm>
              <a:off x="1204380" y="3820813"/>
              <a:ext cx="4217452" cy="769699"/>
            </a:xfrm>
            <a:prstGeom prst="wave">
              <a:avLst/>
            </a:prstGeom>
            <a:solidFill>
              <a:srgbClr val="9E16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8" name="Picture 9" descr="C:\Users\betty\Downloads\CODIGO DE BARR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9080" y="3903090"/>
              <a:ext cx="1053671" cy="429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38 Elipse"/>
            <p:cNvSpPr/>
            <p:nvPr/>
          </p:nvSpPr>
          <p:spPr>
            <a:xfrm rot="20610504">
              <a:off x="4293604" y="2793297"/>
              <a:ext cx="889412" cy="754158"/>
            </a:xfrm>
            <a:prstGeom prst="ellipse">
              <a:avLst/>
            </a:prstGeom>
            <a:solidFill>
              <a:srgbClr val="EB47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205 CuadroTexto"/>
            <p:cNvSpPr txBox="1">
              <a:spLocks noChangeArrowheads="1"/>
            </p:cNvSpPr>
            <p:nvPr/>
          </p:nvSpPr>
          <p:spPr bwMode="auto">
            <a:xfrm rot="20610504">
              <a:off x="4324842" y="2939008"/>
              <a:ext cx="1054911" cy="377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569" tIns="49785" rIns="99569" bIns="49785">
              <a:spAutoFit/>
            </a:bodyPr>
            <a:lstStyle/>
            <a:p>
              <a:r>
                <a:rPr lang="es-ES" dirty="0">
                  <a:solidFill>
                    <a:schemeClr val="bg1"/>
                  </a:solidFill>
                  <a:latin typeface="GROBOLD" pitchFamily="2" charset="0"/>
                </a:rPr>
                <a:t>Mis </a:t>
              </a:r>
              <a:r>
                <a:rPr lang="es-ES" dirty="0" smtClean="0">
                  <a:solidFill>
                    <a:schemeClr val="bg1"/>
                  </a:solidFill>
                  <a:latin typeface="GROBOLD" pitchFamily="2" charset="0"/>
                </a:rPr>
                <a:t>5</a:t>
              </a:r>
              <a:endParaRPr lang="es-ES" dirty="0">
                <a:solidFill>
                  <a:schemeClr val="bg1"/>
                </a:solidFill>
                <a:latin typeface="GROBOLD" pitchFamily="2" charset="0"/>
              </a:endParaRPr>
            </a:p>
          </p:txBody>
        </p:sp>
        <p:pic>
          <p:nvPicPr>
            <p:cNvPr id="41" name="Picture 7" descr="D:\Candy bar\DIBUJOS DISNEY\minie\png\Minnie-6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815"/>
            <a:stretch/>
          </p:blipFill>
          <p:spPr bwMode="auto">
            <a:xfrm>
              <a:off x="2387150" y="2629466"/>
              <a:ext cx="1984058" cy="2039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D:\Candy bar\DIBUJOS DISNEY\minie\png\Minnie-1 (2)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33117">
              <a:off x="4387491" y="3166136"/>
              <a:ext cx="990617" cy="923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42 Corazón"/>
            <p:cNvSpPr/>
            <p:nvPr/>
          </p:nvSpPr>
          <p:spPr>
            <a:xfrm rot="20842239">
              <a:off x="1601023" y="3265393"/>
              <a:ext cx="1305829" cy="960927"/>
            </a:xfrm>
            <a:prstGeom prst="heart">
              <a:avLst/>
            </a:prstGeom>
            <a:solidFill>
              <a:srgbClr val="C01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44" name="Picture 9" descr="D:\Candy bar\DIBUJOS DISNEY\minie\Sin título-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9962" y="2682570"/>
              <a:ext cx="2048969" cy="815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44 CuadroTexto"/>
            <p:cNvSpPr txBox="1"/>
            <p:nvPr/>
          </p:nvSpPr>
          <p:spPr>
            <a:xfrm>
              <a:off x="1656348" y="3501349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Minnie" pitchFamily="2" charset="0"/>
                </a:rPr>
                <a:t>Laury</a:t>
              </a:r>
              <a:endParaRPr lang="es-E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endParaRPr>
            </a:p>
          </p:txBody>
        </p:sp>
        <p:sp>
          <p:nvSpPr>
            <p:cNvPr id="46" name="45 Rectángulo"/>
            <p:cNvSpPr/>
            <p:nvPr/>
          </p:nvSpPr>
          <p:spPr>
            <a:xfrm rot="293871">
              <a:off x="3013048" y="4067502"/>
              <a:ext cx="32836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ROBOLD" charset="0"/>
                  <a:ea typeface="Aint Nothing Fancy" pitchFamily="2" charset="0"/>
                  <a:cs typeface="Aint Nothing Fancy" pitchFamily="2" charset="0"/>
                </a:rPr>
                <a:t>Gracias por</a:t>
              </a:r>
            </a:p>
            <a:p>
              <a:pPr algn="ctr"/>
              <a:r>
                <a:rPr lang="es-ES" sz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ROBOLD" charset="0"/>
                  <a:ea typeface="Aint Nothing Fancy" pitchFamily="2" charset="0"/>
                  <a:cs typeface="Aint Nothing Fancy" pitchFamily="2" charset="0"/>
                </a:rPr>
                <a:t>festejar conmigo!</a:t>
              </a:r>
              <a:endParaRPr lang="es-E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endParaRPr>
            </a:p>
          </p:txBody>
        </p:sp>
      </p:grpSp>
      <p:pic>
        <p:nvPicPr>
          <p:cNvPr id="48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5"/>
          <a:stretch/>
        </p:blipFill>
        <p:spPr bwMode="auto">
          <a:xfrm>
            <a:off x="7281000" y="898848"/>
            <a:ext cx="1984058" cy="2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201" y="541160"/>
            <a:ext cx="1666026" cy="6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6626970" y="1549082"/>
            <a:ext cx="990617" cy="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5"/>
          <a:stretch/>
        </p:blipFill>
        <p:spPr bwMode="auto">
          <a:xfrm>
            <a:off x="7808650" y="4697099"/>
            <a:ext cx="1846470" cy="189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20" y="4901805"/>
            <a:ext cx="1666026" cy="66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325">
            <a:off x="7327134" y="5347671"/>
            <a:ext cx="779956" cy="72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9464">
            <a:off x="3691368" y="5403414"/>
            <a:ext cx="757035" cy="3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250186" y="3572885"/>
            <a:ext cx="5904826" cy="3592122"/>
            <a:chOff x="2250186" y="3492599"/>
            <a:chExt cx="5904826" cy="3592122"/>
          </a:xfrm>
          <a:solidFill>
            <a:srgbClr val="F17DCA"/>
          </a:solidFill>
        </p:grpSpPr>
        <p:pic>
          <p:nvPicPr>
            <p:cNvPr id="3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948" r="5244"/>
            <a:stretch>
              <a:fillRect/>
            </a:stretch>
          </p:blipFill>
          <p:spPr bwMode="auto">
            <a:xfrm>
              <a:off x="5791096" y="3492599"/>
              <a:ext cx="2363916" cy="35921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947" r="5244"/>
            <a:stretch>
              <a:fillRect/>
            </a:stretch>
          </p:blipFill>
          <p:spPr bwMode="auto">
            <a:xfrm>
              <a:off x="2250186" y="3492599"/>
              <a:ext cx="2363926" cy="3592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6" name="58 CuadroTexto"/>
          <p:cNvSpPr txBox="1">
            <a:spLocks noChangeArrowheads="1"/>
          </p:cNvSpPr>
          <p:nvPr/>
        </p:nvSpPr>
        <p:spPr bwMode="auto">
          <a:xfrm>
            <a:off x="-39539" y="411473"/>
            <a:ext cx="3161751" cy="30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Adorno para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sorbete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50165" y="652067"/>
            <a:ext cx="9516014" cy="3592122"/>
            <a:chOff x="450165" y="652067"/>
            <a:chExt cx="9516014" cy="3592122"/>
          </a:xfrm>
          <a:solidFill>
            <a:srgbClr val="C010F0"/>
          </a:solidFill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947" r="5244"/>
            <a:stretch>
              <a:fillRect/>
            </a:stretch>
          </p:blipFill>
          <p:spPr bwMode="auto">
            <a:xfrm>
              <a:off x="4026209" y="652067"/>
              <a:ext cx="2363926" cy="359212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948" r="5244"/>
            <a:stretch>
              <a:fillRect/>
            </a:stretch>
          </p:blipFill>
          <p:spPr bwMode="auto">
            <a:xfrm>
              <a:off x="450165" y="652067"/>
              <a:ext cx="2363916" cy="35921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3948" r="5244"/>
            <a:stretch>
              <a:fillRect/>
            </a:stretch>
          </p:blipFill>
          <p:spPr bwMode="auto">
            <a:xfrm>
              <a:off x="7602263" y="652067"/>
              <a:ext cx="2363916" cy="359210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3 Elipse"/>
          <p:cNvSpPr/>
          <p:nvPr/>
        </p:nvSpPr>
        <p:spPr>
          <a:xfrm>
            <a:off x="746942" y="1562940"/>
            <a:ext cx="1770361" cy="1770361"/>
          </a:xfrm>
          <a:prstGeom prst="ellipse">
            <a:avLst/>
          </a:prstGeom>
          <a:blipFill>
            <a:blip r:embed="rId4"/>
            <a:tile tx="0" ty="0" sx="25000" sy="25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4322991" y="1562947"/>
            <a:ext cx="1770361" cy="1770361"/>
          </a:xfrm>
          <a:prstGeom prst="ellipse">
            <a:avLst/>
          </a:prstGeom>
          <a:solidFill>
            <a:srgbClr val="F17D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7899040" y="1562939"/>
            <a:ext cx="1770361" cy="1770361"/>
          </a:xfrm>
          <a:prstGeom prst="ellipse">
            <a:avLst/>
          </a:prstGeom>
          <a:blipFill>
            <a:blip r:embed="rId4"/>
            <a:tile tx="0" ty="0" sx="25000" sy="25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2552630" y="4483765"/>
            <a:ext cx="1770361" cy="1770361"/>
          </a:xfrm>
          <a:prstGeom prst="ellipse">
            <a:avLst/>
          </a:prstGeom>
          <a:solidFill>
            <a:srgbClr val="C01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6087873" y="4483765"/>
            <a:ext cx="1770361" cy="1770361"/>
          </a:xfrm>
          <a:prstGeom prst="ellipse">
            <a:avLst/>
          </a:prstGeom>
          <a:solidFill>
            <a:srgbClr val="C01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4253129" y="1404367"/>
            <a:ext cx="1910083" cy="18938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orazón"/>
          <p:cNvSpPr/>
          <p:nvPr/>
        </p:nvSpPr>
        <p:spPr>
          <a:xfrm rot="20842239">
            <a:off x="1050906" y="2277416"/>
            <a:ext cx="1191086" cy="937016"/>
          </a:xfrm>
          <a:prstGeom prst="heart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0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8" y="1710186"/>
            <a:ext cx="2287167" cy="9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009995" y="2444879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24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5988957" y="4344494"/>
            <a:ext cx="1910083" cy="18938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2412743" y="4331935"/>
            <a:ext cx="1910083" cy="18938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Corazón"/>
          <p:cNvSpPr/>
          <p:nvPr/>
        </p:nvSpPr>
        <p:spPr>
          <a:xfrm rot="20842239">
            <a:off x="8207402" y="2294080"/>
            <a:ext cx="1191086" cy="937016"/>
          </a:xfrm>
          <a:prstGeom prst="heart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034" y="1726850"/>
            <a:ext cx="2287167" cy="9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8166491" y="246154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33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985" y="2988543"/>
            <a:ext cx="1065493" cy="4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63" y="5940871"/>
            <a:ext cx="1065493" cy="4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07" y="5952363"/>
            <a:ext cx="1065493" cy="4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72 CuadroTexto"/>
          <p:cNvSpPr txBox="1">
            <a:spLocks noChangeArrowheads="1"/>
          </p:cNvSpPr>
          <p:nvPr/>
        </p:nvSpPr>
        <p:spPr bwMode="auto">
          <a:xfrm>
            <a:off x="546278" y="324247"/>
            <a:ext cx="2530989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Tarjetita </a:t>
            </a:r>
            <a:r>
              <a:rPr lang="es-MX" sz="11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MX" sz="1100" b="1" dirty="0" err="1" smtClean="0">
                <a:solidFill>
                  <a:schemeClr val="bg1">
                    <a:lumMod val="50000"/>
                  </a:schemeClr>
                </a:solidFill>
              </a:rPr>
              <a:t>Souvenirs</a:t>
            </a:r>
            <a:endParaRPr lang="es-MX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6223" y="1007687"/>
            <a:ext cx="2455750" cy="1668500"/>
          </a:xfrm>
          <a:prstGeom prst="rect">
            <a:avLst/>
          </a:prstGeom>
          <a:blipFill dpi="0" rotWithShape="1">
            <a:blip r:embed="rId4"/>
            <a:srcRect/>
            <a:tile tx="0" ty="0" sx="25000" sy="25000" flip="none" algn="tl"/>
          </a:blipFill>
          <a:ln w="9525">
            <a:noFill/>
            <a:miter lim="800000"/>
            <a:headEnd/>
            <a:tailEnd/>
          </a:ln>
          <a:effectLst/>
        </p:spPr>
      </p:pic>
      <p:sp>
        <p:nvSpPr>
          <p:cNvPr id="83" name="82 Rectángulo"/>
          <p:cNvSpPr/>
          <p:nvPr/>
        </p:nvSpPr>
        <p:spPr bwMode="auto">
          <a:xfrm>
            <a:off x="546278" y="2883007"/>
            <a:ext cx="1613855" cy="334875"/>
          </a:xfrm>
          <a:prstGeom prst="rect">
            <a:avLst/>
          </a:prstGeom>
          <a:solidFill>
            <a:srgbClr val="FA3C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85" name="84 Rectángulo"/>
          <p:cNvSpPr/>
          <p:nvPr/>
        </p:nvSpPr>
        <p:spPr bwMode="auto">
          <a:xfrm>
            <a:off x="841362" y="2883007"/>
            <a:ext cx="1318771" cy="334875"/>
          </a:xfrm>
          <a:prstGeom prst="rect">
            <a:avLst/>
          </a:prstGeom>
          <a:solidFill>
            <a:srgbClr val="9E16C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7196" name="85 CuadroTexto"/>
          <p:cNvSpPr>
            <a:spLocks noChangeArrowheads="1"/>
          </p:cNvSpPr>
          <p:nvPr/>
        </p:nvSpPr>
        <p:spPr bwMode="auto">
          <a:xfrm>
            <a:off x="809490" y="2909980"/>
            <a:ext cx="1443434" cy="2809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 por venir!!</a:t>
            </a:r>
          </a:p>
        </p:txBody>
      </p:sp>
      <p:sp>
        <p:nvSpPr>
          <p:cNvPr id="89" name="88 Estrella de 5 puntas"/>
          <p:cNvSpPr/>
          <p:nvPr/>
        </p:nvSpPr>
        <p:spPr bwMode="auto">
          <a:xfrm>
            <a:off x="564492" y="2930137"/>
            <a:ext cx="255011" cy="22325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3" name="92 Rectángulo"/>
          <p:cNvSpPr/>
          <p:nvPr/>
        </p:nvSpPr>
        <p:spPr bwMode="auto">
          <a:xfrm rot="10800000" flipV="1">
            <a:off x="2459654" y="707416"/>
            <a:ext cx="925231" cy="2441214"/>
          </a:xfrm>
          <a:prstGeom prst="rect">
            <a:avLst/>
          </a:prstGeom>
          <a:solidFill>
            <a:srgbClr val="F17DCA"/>
          </a:solidFill>
          <a:ln w="57150">
            <a:solidFill>
              <a:srgbClr val="EB47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4" name="93 Elipse"/>
          <p:cNvSpPr/>
          <p:nvPr/>
        </p:nvSpPr>
        <p:spPr bwMode="auto">
          <a:xfrm>
            <a:off x="2845918" y="785562"/>
            <a:ext cx="154232" cy="15752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1" name="72 CuadroTexto"/>
          <p:cNvSpPr txBox="1">
            <a:spLocks noChangeArrowheads="1"/>
          </p:cNvSpPr>
          <p:nvPr/>
        </p:nvSpPr>
        <p:spPr bwMode="auto">
          <a:xfrm>
            <a:off x="8144484" y="6012879"/>
            <a:ext cx="1586873" cy="269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69" tIns="49785" rIns="99569" bIns="49785">
            <a:spAutoFit/>
          </a:bodyPr>
          <a:lstStyle/>
          <a:p>
            <a:pPr algn="ctr"/>
            <a:r>
              <a:rPr lang="es-MX" sz="1100" b="1" dirty="0">
                <a:solidFill>
                  <a:schemeClr val="bg1">
                    <a:lumMod val="50000"/>
                  </a:schemeClr>
                </a:solidFill>
              </a:rPr>
              <a:t>Etiqueta Gaseosa</a:t>
            </a:r>
          </a:p>
        </p:txBody>
      </p:sp>
      <p:sp>
        <p:nvSpPr>
          <p:cNvPr id="143" name="142 Rectángulo"/>
          <p:cNvSpPr/>
          <p:nvPr/>
        </p:nvSpPr>
        <p:spPr bwMode="auto">
          <a:xfrm rot="5400000">
            <a:off x="4149921" y="321833"/>
            <a:ext cx="2126605" cy="9097959"/>
          </a:xfrm>
          <a:prstGeom prst="rect">
            <a:avLst/>
          </a:prstGeom>
          <a:solidFill>
            <a:srgbClr val="D767F5"/>
          </a:solidFill>
          <a:ln w="38100">
            <a:solidFill>
              <a:srgbClr val="C82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4" name="143 Rectángulo"/>
          <p:cNvSpPr/>
          <p:nvPr/>
        </p:nvSpPr>
        <p:spPr bwMode="auto">
          <a:xfrm rot="5400000">
            <a:off x="4227827" y="398092"/>
            <a:ext cx="1969080" cy="8945440"/>
          </a:xfrm>
          <a:prstGeom prst="rect">
            <a:avLst/>
          </a:prstGeom>
          <a:solidFill>
            <a:srgbClr val="EB47B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5" name="144 Rectángulo"/>
          <p:cNvSpPr/>
          <p:nvPr/>
        </p:nvSpPr>
        <p:spPr bwMode="auto">
          <a:xfrm rot="10800000">
            <a:off x="761925" y="4278338"/>
            <a:ext cx="8899170" cy="1149943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6" name="145 Rectángulo"/>
          <p:cNvSpPr/>
          <p:nvPr/>
        </p:nvSpPr>
        <p:spPr bwMode="auto">
          <a:xfrm>
            <a:off x="758498" y="4399523"/>
            <a:ext cx="8902598" cy="904767"/>
          </a:xfrm>
          <a:prstGeom prst="rect">
            <a:avLst/>
          </a:prstGeom>
          <a:solidFill>
            <a:srgbClr val="F17DC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 dirty="0"/>
          </a:p>
        </p:txBody>
      </p:sp>
      <p:sp>
        <p:nvSpPr>
          <p:cNvPr id="147" name="146 Rectángulo"/>
          <p:cNvSpPr/>
          <p:nvPr/>
        </p:nvSpPr>
        <p:spPr bwMode="auto">
          <a:xfrm rot="10800000">
            <a:off x="2052327" y="3905277"/>
            <a:ext cx="6400617" cy="1934406"/>
          </a:xfrm>
          <a:prstGeom prst="rect">
            <a:avLst/>
          </a:prstGeom>
          <a:blipFill dpi="0" rotWithShape="1">
            <a:blip r:embed="rId4"/>
            <a:srcRect/>
            <a:tile tx="0" ty="0" sx="25000" sy="2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8" name="147 Rectángulo"/>
          <p:cNvSpPr/>
          <p:nvPr/>
        </p:nvSpPr>
        <p:spPr bwMode="auto">
          <a:xfrm>
            <a:off x="2050836" y="5191611"/>
            <a:ext cx="6408712" cy="648072"/>
          </a:xfrm>
          <a:prstGeom prst="rect">
            <a:avLst/>
          </a:prstGeom>
          <a:solidFill>
            <a:srgbClr val="F17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9" name="148 Onda"/>
          <p:cNvSpPr/>
          <p:nvPr/>
        </p:nvSpPr>
        <p:spPr>
          <a:xfrm>
            <a:off x="2050836" y="4662830"/>
            <a:ext cx="6408712" cy="966659"/>
          </a:xfrm>
          <a:prstGeom prst="wave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8" name="Picture 9" descr="C:\Users\betty\Downloads\CODIGO DE BAR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97" y="5133608"/>
            <a:ext cx="1292338" cy="52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61 Rectángulo"/>
          <p:cNvSpPr/>
          <p:nvPr/>
        </p:nvSpPr>
        <p:spPr bwMode="auto">
          <a:xfrm rot="10800000" flipV="1">
            <a:off x="2436412" y="2273983"/>
            <a:ext cx="973136" cy="858575"/>
          </a:xfrm>
          <a:prstGeom prst="rect">
            <a:avLst/>
          </a:prstGeom>
          <a:blipFill dpi="0" rotWithShape="0">
            <a:blip r:embed="rId4"/>
            <a:srcRect/>
            <a:tile tx="0" ty="0" sx="25000" sy="25000" flip="none" algn="tl"/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9" name="85 CuadroTexto"/>
          <p:cNvSpPr>
            <a:spLocks noChangeArrowheads="1"/>
          </p:cNvSpPr>
          <p:nvPr/>
        </p:nvSpPr>
        <p:spPr bwMode="auto">
          <a:xfrm>
            <a:off x="2204593" y="972394"/>
            <a:ext cx="1443434" cy="459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</a:t>
            </a:r>
          </a:p>
          <a:p>
            <a:pPr algn="ctr"/>
            <a:r>
              <a:rPr lang="es-ES" sz="105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por </a:t>
            </a:r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venir!!</a:t>
            </a:r>
          </a:p>
        </p:txBody>
      </p:sp>
      <p:sp>
        <p:nvSpPr>
          <p:cNvPr id="80" name="79 Elipse"/>
          <p:cNvSpPr/>
          <p:nvPr/>
        </p:nvSpPr>
        <p:spPr>
          <a:xfrm rot="20610504">
            <a:off x="1976366" y="3975606"/>
            <a:ext cx="893615" cy="801800"/>
          </a:xfrm>
          <a:prstGeom prst="ellipse">
            <a:avLst/>
          </a:prstGeom>
          <a:solidFill>
            <a:srgbClr val="C82E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1" name="205 CuadroTexto"/>
          <p:cNvSpPr txBox="1">
            <a:spLocks noChangeArrowheads="1"/>
          </p:cNvSpPr>
          <p:nvPr/>
        </p:nvSpPr>
        <p:spPr bwMode="auto">
          <a:xfrm rot="20610504">
            <a:off x="2062922" y="4199546"/>
            <a:ext cx="871184" cy="3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1600" dirty="0" smtClean="0">
                <a:solidFill>
                  <a:schemeClr val="bg1"/>
                </a:solidFill>
                <a:latin typeface="GROBOLD" pitchFamily="2" charset="0"/>
              </a:rPr>
              <a:t>5</a:t>
            </a:r>
            <a:endParaRPr lang="es-ES" sz="1600" dirty="0">
              <a:solidFill>
                <a:schemeClr val="bg1"/>
              </a:solidFill>
              <a:latin typeface="GROBOLD" pitchFamily="2" charset="0"/>
            </a:endParaRPr>
          </a:p>
        </p:txBody>
      </p:sp>
      <p:sp>
        <p:nvSpPr>
          <p:cNvPr id="126" name="125 Rectángulo"/>
          <p:cNvSpPr/>
          <p:nvPr/>
        </p:nvSpPr>
        <p:spPr bwMode="auto">
          <a:xfrm>
            <a:off x="537169" y="2548132"/>
            <a:ext cx="1613855" cy="334875"/>
          </a:xfrm>
          <a:prstGeom prst="rect">
            <a:avLst/>
          </a:prstGeom>
          <a:solidFill>
            <a:srgbClr val="EB47B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6" name="25 Corazón"/>
          <p:cNvSpPr/>
          <p:nvPr/>
        </p:nvSpPr>
        <p:spPr>
          <a:xfrm rot="20842239">
            <a:off x="823450" y="1618819"/>
            <a:ext cx="1191086" cy="937016"/>
          </a:xfrm>
          <a:prstGeom prst="heart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75" y="1141625"/>
            <a:ext cx="1619859" cy="64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82539" y="178628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sp>
        <p:nvSpPr>
          <p:cNvPr id="29" name="28 Corazón"/>
          <p:cNvSpPr/>
          <p:nvPr/>
        </p:nvSpPr>
        <p:spPr>
          <a:xfrm rot="20842239">
            <a:off x="3654857" y="4548537"/>
            <a:ext cx="1485284" cy="1104295"/>
          </a:xfrm>
          <a:prstGeom prst="heart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0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54" y="3807510"/>
            <a:ext cx="3069944" cy="12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3701053" y="4798426"/>
            <a:ext cx="155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4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32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15"/>
          <a:stretch/>
        </p:blipFill>
        <p:spPr bwMode="auto">
          <a:xfrm>
            <a:off x="5297486" y="3797202"/>
            <a:ext cx="1984058" cy="20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2706179" y="4842614"/>
            <a:ext cx="990617" cy="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6847">
            <a:off x="7299577" y="4271958"/>
            <a:ext cx="990617" cy="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Candy bar\DIBUJOS DISNEY\minie\png\Minnie-1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03" y="1620391"/>
            <a:ext cx="1008724" cy="153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85 CuadroTexto"/>
          <p:cNvSpPr>
            <a:spLocks noChangeArrowheads="1"/>
          </p:cNvSpPr>
          <p:nvPr/>
        </p:nvSpPr>
        <p:spPr bwMode="auto">
          <a:xfrm>
            <a:off x="622380" y="2602079"/>
            <a:ext cx="1443434" cy="2809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Mis 5!!</a:t>
            </a:r>
            <a:endParaRPr lang="es-ES" sz="1050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8" name="85 CuadroTexto"/>
          <p:cNvSpPr>
            <a:spLocks noChangeArrowheads="1"/>
          </p:cNvSpPr>
          <p:nvPr/>
        </p:nvSpPr>
        <p:spPr bwMode="auto">
          <a:xfrm>
            <a:off x="7131720" y="5191611"/>
            <a:ext cx="1443434" cy="4597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5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Gracias</a:t>
            </a:r>
          </a:p>
          <a:p>
            <a:pPr algn="ctr"/>
            <a:r>
              <a:rPr lang="es-ES" sz="1050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por </a:t>
            </a:r>
            <a:r>
              <a: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venir!!</a:t>
            </a:r>
          </a:p>
        </p:txBody>
      </p:sp>
      <p:grpSp>
        <p:nvGrpSpPr>
          <p:cNvPr id="2" name="1 Grupo"/>
          <p:cNvGrpSpPr/>
          <p:nvPr/>
        </p:nvGrpSpPr>
        <p:grpSpPr>
          <a:xfrm>
            <a:off x="3673806" y="582041"/>
            <a:ext cx="3138179" cy="2603820"/>
            <a:chOff x="662248" y="766462"/>
            <a:chExt cx="3138179" cy="2603820"/>
          </a:xfrm>
        </p:grpSpPr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68623" y="1160087"/>
              <a:ext cx="2455750" cy="1668500"/>
            </a:xfrm>
            <a:prstGeom prst="rect">
              <a:avLst/>
            </a:prstGeom>
            <a:blipFill dpi="0" rotWithShape="1">
              <a:blip r:embed="rId4"/>
              <a:srcRect/>
              <a:tile tx="0" ty="0" sx="25000" sy="25000" flip="none" algn="tl"/>
            </a:blip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39 Rectángulo"/>
            <p:cNvSpPr/>
            <p:nvPr/>
          </p:nvSpPr>
          <p:spPr bwMode="auto">
            <a:xfrm>
              <a:off x="698678" y="3035407"/>
              <a:ext cx="1613855" cy="334875"/>
            </a:xfrm>
            <a:prstGeom prst="rect">
              <a:avLst/>
            </a:prstGeom>
            <a:solidFill>
              <a:srgbClr val="FA3C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1" name="40 Rectángulo"/>
            <p:cNvSpPr/>
            <p:nvPr/>
          </p:nvSpPr>
          <p:spPr bwMode="auto">
            <a:xfrm>
              <a:off x="993762" y="3035407"/>
              <a:ext cx="1318771" cy="334875"/>
            </a:xfrm>
            <a:prstGeom prst="rect">
              <a:avLst/>
            </a:prstGeom>
            <a:solidFill>
              <a:srgbClr val="9E16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2" name="85 CuadroTexto"/>
            <p:cNvSpPr>
              <a:spLocks noChangeArrowheads="1"/>
            </p:cNvSpPr>
            <p:nvPr/>
          </p:nvSpPr>
          <p:spPr bwMode="auto">
            <a:xfrm>
              <a:off x="961890" y="3062380"/>
              <a:ext cx="1443434" cy="2809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5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Gracias por venir!!</a:t>
              </a:r>
            </a:p>
          </p:txBody>
        </p:sp>
        <p:sp>
          <p:nvSpPr>
            <p:cNvPr id="43" name="42 Estrella de 5 puntas"/>
            <p:cNvSpPr/>
            <p:nvPr/>
          </p:nvSpPr>
          <p:spPr bwMode="auto">
            <a:xfrm>
              <a:off x="716892" y="3082537"/>
              <a:ext cx="255011" cy="2232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4" name="43 Rectángulo"/>
            <p:cNvSpPr/>
            <p:nvPr/>
          </p:nvSpPr>
          <p:spPr bwMode="auto">
            <a:xfrm rot="10800000" flipV="1">
              <a:off x="2612054" y="859816"/>
              <a:ext cx="925231" cy="2441214"/>
            </a:xfrm>
            <a:prstGeom prst="rect">
              <a:avLst/>
            </a:prstGeom>
            <a:solidFill>
              <a:srgbClr val="F17DCA"/>
            </a:solidFill>
            <a:ln w="57150">
              <a:solidFill>
                <a:srgbClr val="EB4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45" name="44 Elipse"/>
            <p:cNvSpPr/>
            <p:nvPr/>
          </p:nvSpPr>
          <p:spPr bwMode="auto">
            <a:xfrm>
              <a:off x="2998318" y="937962"/>
              <a:ext cx="154232" cy="1575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46" name="45 Rectángulo"/>
            <p:cNvSpPr/>
            <p:nvPr/>
          </p:nvSpPr>
          <p:spPr bwMode="auto">
            <a:xfrm rot="10800000" flipV="1">
              <a:off x="2588812" y="2426383"/>
              <a:ext cx="973136" cy="858575"/>
            </a:xfrm>
            <a:prstGeom prst="rect">
              <a:avLst/>
            </a:prstGeom>
            <a:blipFill dpi="0" rotWithShape="0">
              <a:blip r:embed="rId4"/>
              <a:srcRect/>
              <a:tile tx="0" ty="0" sx="25000" sy="25000" flip="none" algn="tl"/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47" name="85 CuadroTexto"/>
            <p:cNvSpPr>
              <a:spLocks noChangeArrowheads="1"/>
            </p:cNvSpPr>
            <p:nvPr/>
          </p:nvSpPr>
          <p:spPr bwMode="auto">
            <a:xfrm>
              <a:off x="2356993" y="1124794"/>
              <a:ext cx="1443434" cy="4597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Gracias</a:t>
              </a:r>
            </a:p>
            <a:p>
              <a:pPr algn="ctr"/>
              <a:r>
                <a:rPr lang="es-ES" sz="1050" b="1" dirty="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por </a:t>
              </a:r>
              <a:r>
                <a:rPr lang="es-ES" sz="105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venir!!</a:t>
              </a:r>
            </a:p>
          </p:txBody>
        </p:sp>
        <p:sp>
          <p:nvSpPr>
            <p:cNvPr id="48" name="47 Rectángulo"/>
            <p:cNvSpPr/>
            <p:nvPr/>
          </p:nvSpPr>
          <p:spPr bwMode="auto">
            <a:xfrm>
              <a:off x="689569" y="2700532"/>
              <a:ext cx="1613855" cy="334875"/>
            </a:xfrm>
            <a:prstGeom prst="rect">
              <a:avLst/>
            </a:prstGeom>
            <a:solidFill>
              <a:srgbClr val="EB4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49" name="48 Corazón"/>
            <p:cNvSpPr/>
            <p:nvPr/>
          </p:nvSpPr>
          <p:spPr>
            <a:xfrm rot="20842239">
              <a:off x="975850" y="1771219"/>
              <a:ext cx="1191086" cy="937016"/>
            </a:xfrm>
            <a:prstGeom prst="heart">
              <a:avLst/>
            </a:prstGeom>
            <a:solidFill>
              <a:srgbClr val="C01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0" name="Picture 9" descr="D:\Candy bar\DIBUJOS DISNEY\minie\Sin título-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" y="1294025"/>
              <a:ext cx="1619859" cy="644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50 CuadroTexto"/>
            <p:cNvSpPr txBox="1"/>
            <p:nvPr/>
          </p:nvSpPr>
          <p:spPr>
            <a:xfrm>
              <a:off x="934939" y="1938682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Minnie" pitchFamily="2" charset="0"/>
                </a:rPr>
                <a:t>Laury</a:t>
              </a:r>
              <a:endParaRPr lang="es-E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endParaRPr>
            </a:p>
          </p:txBody>
        </p:sp>
        <p:pic>
          <p:nvPicPr>
            <p:cNvPr id="52" name="Picture 2" descr="D:\Candy bar\DIBUJOS DISNEY\minie\png\Minnie-1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903" y="1772791"/>
              <a:ext cx="1008724" cy="153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85 CuadroTexto"/>
            <p:cNvSpPr>
              <a:spLocks noChangeArrowheads="1"/>
            </p:cNvSpPr>
            <p:nvPr/>
          </p:nvSpPr>
          <p:spPr bwMode="auto">
            <a:xfrm>
              <a:off x="774780" y="2754479"/>
              <a:ext cx="1443434" cy="2809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Mis 5!!</a:t>
              </a:r>
              <a:endPara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6831706" y="567134"/>
            <a:ext cx="3138179" cy="2603820"/>
            <a:chOff x="662248" y="766462"/>
            <a:chExt cx="3138179" cy="2603820"/>
          </a:xfrm>
        </p:grpSpPr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68623" y="1160087"/>
              <a:ext cx="2455750" cy="1668500"/>
            </a:xfrm>
            <a:prstGeom prst="rect">
              <a:avLst/>
            </a:prstGeom>
            <a:blipFill dpi="0" rotWithShape="1">
              <a:blip r:embed="rId4"/>
              <a:srcRect/>
              <a:tile tx="0" ty="0" sx="25000" sy="25000" flip="none" algn="tl"/>
            </a:blip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7" name="56 Rectángulo"/>
            <p:cNvSpPr/>
            <p:nvPr/>
          </p:nvSpPr>
          <p:spPr bwMode="auto">
            <a:xfrm>
              <a:off x="698678" y="3035407"/>
              <a:ext cx="1613855" cy="334875"/>
            </a:xfrm>
            <a:prstGeom prst="rect">
              <a:avLst/>
            </a:prstGeom>
            <a:solidFill>
              <a:srgbClr val="FA3CD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58" name="57 Rectángulo"/>
            <p:cNvSpPr/>
            <p:nvPr/>
          </p:nvSpPr>
          <p:spPr bwMode="auto">
            <a:xfrm>
              <a:off x="993762" y="3035407"/>
              <a:ext cx="1318771" cy="334875"/>
            </a:xfrm>
            <a:prstGeom prst="rect">
              <a:avLst/>
            </a:prstGeom>
            <a:solidFill>
              <a:srgbClr val="9E16C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0" name="85 CuadroTexto"/>
            <p:cNvSpPr>
              <a:spLocks noChangeArrowheads="1"/>
            </p:cNvSpPr>
            <p:nvPr/>
          </p:nvSpPr>
          <p:spPr bwMode="auto">
            <a:xfrm>
              <a:off x="961890" y="3062380"/>
              <a:ext cx="1443434" cy="2809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5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Gracias por venir!!</a:t>
              </a:r>
            </a:p>
          </p:txBody>
        </p:sp>
        <p:sp>
          <p:nvSpPr>
            <p:cNvPr id="61" name="60 Estrella de 5 puntas"/>
            <p:cNvSpPr/>
            <p:nvPr/>
          </p:nvSpPr>
          <p:spPr bwMode="auto">
            <a:xfrm>
              <a:off x="716892" y="3082537"/>
              <a:ext cx="255011" cy="2232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64" name="63 Rectángulo"/>
            <p:cNvSpPr/>
            <p:nvPr/>
          </p:nvSpPr>
          <p:spPr bwMode="auto">
            <a:xfrm rot="10800000" flipV="1">
              <a:off x="2612054" y="859816"/>
              <a:ext cx="925231" cy="2441214"/>
            </a:xfrm>
            <a:prstGeom prst="rect">
              <a:avLst/>
            </a:prstGeom>
            <a:solidFill>
              <a:srgbClr val="F17DCA"/>
            </a:solidFill>
            <a:ln w="57150">
              <a:solidFill>
                <a:srgbClr val="EB47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66" name="65 Elipse"/>
            <p:cNvSpPr/>
            <p:nvPr/>
          </p:nvSpPr>
          <p:spPr bwMode="auto">
            <a:xfrm>
              <a:off x="2998318" y="937962"/>
              <a:ext cx="154232" cy="1575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67" name="66 Rectángulo"/>
            <p:cNvSpPr/>
            <p:nvPr/>
          </p:nvSpPr>
          <p:spPr bwMode="auto">
            <a:xfrm rot="10800000" flipV="1">
              <a:off x="2588812" y="2426383"/>
              <a:ext cx="973136" cy="858575"/>
            </a:xfrm>
            <a:prstGeom prst="rect">
              <a:avLst/>
            </a:prstGeom>
            <a:blipFill dpi="0" rotWithShape="0">
              <a:blip r:embed="rId4"/>
              <a:srcRect/>
              <a:tile tx="0" ty="0" sx="25000" sy="25000" flip="none" algn="tl"/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68" name="85 CuadroTexto"/>
            <p:cNvSpPr>
              <a:spLocks noChangeArrowheads="1"/>
            </p:cNvSpPr>
            <p:nvPr/>
          </p:nvSpPr>
          <p:spPr bwMode="auto">
            <a:xfrm>
              <a:off x="2356993" y="1124794"/>
              <a:ext cx="1443434" cy="459700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Gracias</a:t>
              </a:r>
            </a:p>
            <a:p>
              <a:pPr algn="ctr"/>
              <a:r>
                <a:rPr lang="es-ES" sz="1050" b="1" dirty="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por </a:t>
              </a:r>
              <a:r>
                <a:rPr lang="es-ES" sz="1050" b="1" dirty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venir!!</a:t>
              </a:r>
            </a:p>
          </p:txBody>
        </p:sp>
        <p:sp>
          <p:nvSpPr>
            <p:cNvPr id="69" name="68 Rectángulo"/>
            <p:cNvSpPr/>
            <p:nvPr/>
          </p:nvSpPr>
          <p:spPr bwMode="auto">
            <a:xfrm>
              <a:off x="689569" y="2700532"/>
              <a:ext cx="1613855" cy="334875"/>
            </a:xfrm>
            <a:prstGeom prst="rect">
              <a:avLst/>
            </a:prstGeom>
            <a:solidFill>
              <a:srgbClr val="EB47B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70" name="69 Corazón"/>
            <p:cNvSpPr/>
            <p:nvPr/>
          </p:nvSpPr>
          <p:spPr>
            <a:xfrm rot="20842239">
              <a:off x="975850" y="1771219"/>
              <a:ext cx="1191086" cy="937016"/>
            </a:xfrm>
            <a:prstGeom prst="heart">
              <a:avLst/>
            </a:prstGeom>
            <a:solidFill>
              <a:srgbClr val="C01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71" name="Picture 9" descr="D:\Candy bar\DIBUJOS DISNEY\minie\Sin título-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675" y="1294025"/>
              <a:ext cx="1619859" cy="644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71 CuadroTexto"/>
            <p:cNvSpPr txBox="1"/>
            <p:nvPr/>
          </p:nvSpPr>
          <p:spPr>
            <a:xfrm>
              <a:off x="934939" y="1938682"/>
              <a:ext cx="12442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Minnie" pitchFamily="2" charset="0"/>
                </a:rPr>
                <a:t>Laury</a:t>
              </a:r>
              <a:endParaRPr lang="es-E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endParaRPr>
            </a:p>
          </p:txBody>
        </p:sp>
        <p:pic>
          <p:nvPicPr>
            <p:cNvPr id="73" name="Picture 2" descr="D:\Candy bar\DIBUJOS DISNEY\minie\png\Minnie-1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903" y="1772791"/>
              <a:ext cx="1008724" cy="153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85 CuadroTexto"/>
            <p:cNvSpPr>
              <a:spLocks noChangeArrowheads="1"/>
            </p:cNvSpPr>
            <p:nvPr/>
          </p:nvSpPr>
          <p:spPr bwMode="auto">
            <a:xfrm>
              <a:off x="774780" y="2754479"/>
              <a:ext cx="1443434" cy="280928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050" b="1" dirty="0" smtClean="0">
                  <a:solidFill>
                    <a:schemeClr val="bg1">
                      <a:lumMod val="95000"/>
                    </a:schemeClr>
                  </a:solidFill>
                  <a:latin typeface="Comic Sans MS" pitchFamily="66" charset="0"/>
                </a:rPr>
                <a:t>Mis 5!!</a:t>
              </a:r>
              <a:endParaRPr lang="es-ES" sz="1050" b="1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1386260" y="919838"/>
            <a:ext cx="8280920" cy="3360498"/>
          </a:xfrm>
          <a:prstGeom prst="rect">
            <a:avLst/>
          </a:prstGeom>
          <a:blipFill dpi="0" rotWithShape="1">
            <a:blip r:embed="rId2"/>
            <a:srcRect/>
            <a:tile tx="0" ty="0" sx="25000" sy="25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2466380" y="2553863"/>
            <a:ext cx="5543030" cy="1035693"/>
          </a:xfrm>
          <a:prstGeom prst="ellipse">
            <a:avLst/>
          </a:prstGeom>
          <a:solidFill>
            <a:srgbClr val="E6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753612" y="3589556"/>
            <a:ext cx="7121479" cy="2808312"/>
          </a:xfrm>
          <a:prstGeom prst="rect">
            <a:avLst/>
          </a:prstGeom>
          <a:blipFill dpi="0" rotWithShape="1">
            <a:blip r:embed="rId2"/>
            <a:srcRect/>
            <a:tile tx="0" ty="0" sx="25000" sy="2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Triángulo isósceles"/>
          <p:cNvSpPr/>
          <p:nvPr/>
        </p:nvSpPr>
        <p:spPr>
          <a:xfrm rot="10800000">
            <a:off x="3812433" y="3924646"/>
            <a:ext cx="2931304" cy="2008399"/>
          </a:xfrm>
          <a:prstGeom prst="triangle">
            <a:avLst/>
          </a:prstGeom>
          <a:solidFill>
            <a:srgbClr val="C01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 descr="gg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E3137"/>
              </a:clrFrom>
              <a:clrTo>
                <a:srgbClr val="EE3137">
                  <a:alpha val="0"/>
                </a:srgbClr>
              </a:clrTo>
            </a:clrChange>
          </a:blip>
          <a:srcRect t="50000"/>
          <a:stretch/>
        </p:blipFill>
        <p:spPr>
          <a:xfrm>
            <a:off x="723561" y="3764681"/>
            <a:ext cx="9375667" cy="3296419"/>
          </a:xfrm>
          <a:prstGeom prst="rect">
            <a:avLst/>
          </a:prstGeom>
        </p:spPr>
      </p:pic>
      <p:pic>
        <p:nvPicPr>
          <p:cNvPr id="22" name="21 Imagen" descr="gg.png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E3137"/>
              </a:clrFrom>
              <a:clrTo>
                <a:srgbClr val="EE3137">
                  <a:alpha val="0"/>
                </a:srgbClr>
              </a:clrTo>
            </a:clrChange>
          </a:blip>
          <a:srcRect b="50000"/>
          <a:stretch/>
        </p:blipFill>
        <p:spPr>
          <a:xfrm>
            <a:off x="723561" y="468264"/>
            <a:ext cx="9375667" cy="3296418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829767" y="618743"/>
            <a:ext cx="780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bg1">
                    <a:lumMod val="50000"/>
                  </a:schemeClr>
                </a:solidFill>
              </a:rPr>
              <a:t>Antifaz</a:t>
            </a:r>
            <a:endParaRPr lang="es-MX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13 Corazón"/>
          <p:cNvSpPr/>
          <p:nvPr/>
        </p:nvSpPr>
        <p:spPr>
          <a:xfrm rot="20842239">
            <a:off x="4832523" y="4535499"/>
            <a:ext cx="1025321" cy="859822"/>
          </a:xfrm>
          <a:prstGeom prst="heart">
            <a:avLst/>
          </a:prstGeom>
          <a:solidFill>
            <a:srgbClr val="E6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5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779">
            <a:off x="2479501" y="1266048"/>
            <a:ext cx="2145202" cy="8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750929" y="4679240"/>
            <a:ext cx="155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0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17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4273564" y="5053361"/>
            <a:ext cx="799455" cy="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4779">
            <a:off x="2370953" y="4068374"/>
            <a:ext cx="2145202" cy="8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Candy bar\DIBUJOS DISNEY\minie\png\Minnie-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76" y="1493401"/>
            <a:ext cx="1152128" cy="159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andy bar\DIBUJOS DISNEY\minie\png\Minnie-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53">
            <a:off x="7089879" y="4219598"/>
            <a:ext cx="933846" cy="14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6677028" y="2412769"/>
            <a:ext cx="799455" cy="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orazón"/>
          <p:cNvSpPr/>
          <p:nvPr/>
        </p:nvSpPr>
        <p:spPr>
          <a:xfrm rot="20842239">
            <a:off x="2547974" y="2119764"/>
            <a:ext cx="1025321" cy="859822"/>
          </a:xfrm>
          <a:prstGeom prst="heart">
            <a:avLst/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466380" y="2263505"/>
            <a:ext cx="155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0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46523" y="-1576799"/>
            <a:ext cx="6176758" cy="10201538"/>
          </a:xfrm>
          <a:prstGeom prst="rect">
            <a:avLst/>
          </a:prstGeom>
          <a:blipFill dpi="0" rotWithShape="1">
            <a:blip r:embed="rId3"/>
            <a:srcRect/>
            <a:tile tx="0" ty="0" sx="25000" sy="25000" flip="none" algn="l"/>
          </a:blip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5" name="72 CuadroTexto"/>
          <p:cNvSpPr txBox="1">
            <a:spLocks noChangeArrowheads="1"/>
          </p:cNvSpPr>
          <p:nvPr/>
        </p:nvSpPr>
        <p:spPr bwMode="auto">
          <a:xfrm>
            <a:off x="234132" y="435590"/>
            <a:ext cx="223545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Cajita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Pochoclera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36 Onda"/>
          <p:cNvSpPr/>
          <p:nvPr/>
        </p:nvSpPr>
        <p:spPr>
          <a:xfrm rot="21334471">
            <a:off x="1472333" y="2636045"/>
            <a:ext cx="7392249" cy="2116752"/>
          </a:xfrm>
          <a:prstGeom prst="wave">
            <a:avLst>
              <a:gd name="adj1" fmla="val 20000"/>
              <a:gd name="adj2" fmla="val 5337"/>
            </a:avLst>
          </a:prstGeom>
          <a:solidFill>
            <a:srgbClr val="F17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Onda"/>
          <p:cNvSpPr/>
          <p:nvPr/>
        </p:nvSpPr>
        <p:spPr>
          <a:xfrm rot="21334471">
            <a:off x="1472332" y="2478502"/>
            <a:ext cx="7392249" cy="2116752"/>
          </a:xfrm>
          <a:prstGeom prst="wave">
            <a:avLst>
              <a:gd name="adj1" fmla="val 20000"/>
              <a:gd name="adj2" fmla="val 5337"/>
            </a:avLst>
          </a:prstGeom>
          <a:solidFill>
            <a:srgbClr val="EB4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Lágrima"/>
          <p:cNvSpPr/>
          <p:nvPr/>
        </p:nvSpPr>
        <p:spPr>
          <a:xfrm>
            <a:off x="5517762" y="1192856"/>
            <a:ext cx="1470261" cy="1193511"/>
          </a:xfrm>
          <a:prstGeom prst="teardrop">
            <a:avLst>
              <a:gd name="adj" fmla="val 121695"/>
            </a:avLst>
          </a:prstGeom>
          <a:solidFill>
            <a:srgbClr val="F17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69 CuadroTexto"/>
          <p:cNvSpPr txBox="1">
            <a:spLocks noChangeArrowheads="1"/>
          </p:cNvSpPr>
          <p:nvPr/>
        </p:nvSpPr>
        <p:spPr bwMode="auto">
          <a:xfrm rot="241443">
            <a:off x="5349518" y="1455161"/>
            <a:ext cx="1924882" cy="59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OBOLD" charset="0"/>
                <a:ea typeface="Aint Nothing Fancy" pitchFamily="2" charset="0"/>
                <a:cs typeface="Aint Nothing Fancy" pitchFamily="2" charset="0"/>
              </a:rPr>
              <a:t>Gracias por    Venir!!</a:t>
            </a:r>
            <a:endParaRPr lang="es-E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OBOLD" charset="0"/>
              <a:ea typeface="Aint Nothing Fancy" pitchFamily="2" charset="0"/>
              <a:cs typeface="Aint Nothing Fancy" pitchFamily="2" charset="0"/>
            </a:endParaRPr>
          </a:p>
        </p:txBody>
      </p:sp>
      <p:pic>
        <p:nvPicPr>
          <p:cNvPr id="11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590">
            <a:off x="2912920" y="1176165"/>
            <a:ext cx="2145202" cy="8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Candy bar\DIBUJOS DISNEY\minie\png\Minnie-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76" y="2163282"/>
            <a:ext cx="2043543" cy="28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117">
            <a:off x="6677028" y="2412769"/>
            <a:ext cx="799455" cy="7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orazón"/>
          <p:cNvSpPr/>
          <p:nvPr/>
        </p:nvSpPr>
        <p:spPr>
          <a:xfrm rot="20842239">
            <a:off x="3569577" y="1766544"/>
            <a:ext cx="1025321" cy="859822"/>
          </a:xfrm>
          <a:prstGeom prst="heart">
            <a:avLst/>
          </a:prstGeom>
          <a:solidFill>
            <a:srgbClr val="C82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487983" y="1910285"/>
            <a:ext cx="1551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0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16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1242244" y="2728054"/>
            <a:ext cx="1910083" cy="18938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pic>
        <p:nvPicPr>
          <p:cNvPr id="17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00" y="4312230"/>
            <a:ext cx="1065493" cy="42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andy bar\DIBUJOS DISNEY\minie\png\Minnie-1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622">
            <a:off x="5421246" y="2314751"/>
            <a:ext cx="1683570" cy="255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7292834" y="2342181"/>
            <a:ext cx="1910083" cy="189387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pic>
        <p:nvPicPr>
          <p:cNvPr id="20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690" y="1631989"/>
            <a:ext cx="1653458" cy="65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Elipse"/>
          <p:cNvSpPr/>
          <p:nvPr/>
        </p:nvSpPr>
        <p:spPr>
          <a:xfrm>
            <a:off x="8041615" y="3849577"/>
            <a:ext cx="893615" cy="682308"/>
          </a:xfrm>
          <a:prstGeom prst="ellipse">
            <a:avLst/>
          </a:prstGeom>
          <a:solidFill>
            <a:srgbClr val="F17D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205 CuadroTexto"/>
          <p:cNvSpPr txBox="1">
            <a:spLocks noChangeArrowheads="1"/>
          </p:cNvSpPr>
          <p:nvPr/>
        </p:nvSpPr>
        <p:spPr bwMode="auto">
          <a:xfrm>
            <a:off x="8111211" y="3956483"/>
            <a:ext cx="871184" cy="3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GROBOLD" pitchFamily="2" charset="0"/>
              </a:rPr>
              <a:t>Mis </a:t>
            </a:r>
            <a:r>
              <a:rPr lang="es-ES" sz="1600" dirty="0" smtClean="0">
                <a:solidFill>
                  <a:schemeClr val="bg1"/>
                </a:solidFill>
                <a:latin typeface="GROBOLD" pitchFamily="2" charset="0"/>
              </a:rPr>
              <a:t>5</a:t>
            </a:r>
            <a:endParaRPr lang="es-ES" sz="1600" dirty="0">
              <a:solidFill>
                <a:schemeClr val="bg1"/>
              </a:solidFill>
              <a:latin typeface="GRO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25"/>
                    </a14:imgEffect>
                    <a14:imgEffect>
                      <a14:saturation sat="27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100" y="110269"/>
            <a:ext cx="10388327" cy="7235709"/>
          </a:xfrm>
          <a:prstGeom prst="rect">
            <a:avLst/>
          </a:prstGeom>
          <a:blipFill dpi="0" rotWithShape="1">
            <a:blip r:embed="rId5"/>
            <a:srcRect/>
            <a:tile tx="0" ty="0" sx="25000" sy="25000" flip="none" algn="ctr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6" cstate="print"/>
          <a:srcRect b="61369"/>
          <a:stretch>
            <a:fillRect/>
          </a:stretch>
        </p:blipFill>
        <p:spPr bwMode="auto">
          <a:xfrm>
            <a:off x="125136" y="119075"/>
            <a:ext cx="10388328" cy="2795156"/>
          </a:xfrm>
          <a:prstGeom prst="rect">
            <a:avLst/>
          </a:prstGeom>
          <a:solidFill>
            <a:srgbClr val="EB47B4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 bwMode="auto">
          <a:xfrm>
            <a:off x="873980" y="2896735"/>
            <a:ext cx="771159" cy="726371"/>
          </a:xfrm>
          <a:prstGeom prst="rect">
            <a:avLst/>
          </a:prstGeom>
          <a:solidFill>
            <a:srgbClr val="C82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3" name="52 Rectángulo"/>
          <p:cNvSpPr/>
          <p:nvPr/>
        </p:nvSpPr>
        <p:spPr bwMode="auto">
          <a:xfrm>
            <a:off x="882205" y="4716734"/>
            <a:ext cx="9289032" cy="478132"/>
          </a:xfrm>
          <a:prstGeom prst="rect">
            <a:avLst/>
          </a:prstGeom>
          <a:solidFill>
            <a:srgbClr val="E6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226" name="205 CuadroTexto"/>
          <p:cNvSpPr txBox="1">
            <a:spLocks noChangeArrowheads="1"/>
          </p:cNvSpPr>
          <p:nvPr/>
        </p:nvSpPr>
        <p:spPr bwMode="auto">
          <a:xfrm>
            <a:off x="951062" y="2992995"/>
            <a:ext cx="77116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500">
                <a:solidFill>
                  <a:schemeClr val="bg1"/>
                </a:solidFill>
                <a:latin typeface="GROBOLD" pitchFamily="2" charset="0"/>
              </a:rPr>
              <a:t>Mis 5</a:t>
            </a:r>
          </a:p>
        </p:txBody>
      </p:sp>
      <p:sp>
        <p:nvSpPr>
          <p:cNvPr id="9219" name="29 Rectángulo"/>
          <p:cNvSpPr>
            <a:spLocks noChangeArrowheads="1"/>
          </p:cNvSpPr>
          <p:nvPr/>
        </p:nvSpPr>
        <p:spPr bwMode="auto">
          <a:xfrm>
            <a:off x="373659" y="552276"/>
            <a:ext cx="3122261" cy="31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r>
              <a:rPr lang="es-ES" sz="1400" b="1" dirty="0">
                <a:solidFill>
                  <a:srgbClr val="A70DD1"/>
                </a:solidFill>
              </a:rPr>
              <a:t>Cajita </a:t>
            </a:r>
            <a:r>
              <a:rPr lang="es-ES" sz="1400" b="1" dirty="0" smtClean="0">
                <a:solidFill>
                  <a:srgbClr val="A70DD1"/>
                </a:solidFill>
              </a:rPr>
              <a:t>tipo </a:t>
            </a:r>
            <a:r>
              <a:rPr lang="es-ES" sz="1400" b="1" dirty="0" err="1" smtClean="0">
                <a:solidFill>
                  <a:srgbClr val="A70DD1"/>
                </a:solidFill>
              </a:rPr>
              <a:t>McDonalds</a:t>
            </a:r>
            <a:endParaRPr lang="es-ES" sz="1400" b="1" dirty="0">
              <a:solidFill>
                <a:srgbClr val="A70DD1"/>
              </a:solidFill>
            </a:endParaRPr>
          </a:p>
        </p:txBody>
      </p:sp>
      <p:sp>
        <p:nvSpPr>
          <p:cNvPr id="35" name="34 Franja diagonal"/>
          <p:cNvSpPr/>
          <p:nvPr/>
        </p:nvSpPr>
        <p:spPr>
          <a:xfrm>
            <a:off x="5490716" y="2916535"/>
            <a:ext cx="1584176" cy="1152128"/>
          </a:xfrm>
          <a:prstGeom prst="diagStripe">
            <a:avLst/>
          </a:prstGeom>
          <a:solidFill>
            <a:srgbClr val="C82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" name="85 CuadroTexto"/>
          <p:cNvSpPr>
            <a:spLocks noChangeArrowheads="1"/>
          </p:cNvSpPr>
          <p:nvPr/>
        </p:nvSpPr>
        <p:spPr bwMode="auto">
          <a:xfrm rot="19482308">
            <a:off x="5321457" y="3024942"/>
            <a:ext cx="1773187" cy="476726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100" dirty="0" smtClean="0">
                <a:solidFill>
                  <a:schemeClr val="bg1">
                    <a:lumMod val="95000"/>
                  </a:schemeClr>
                </a:solidFill>
                <a:latin typeface="GROBOLD" charset="0"/>
              </a:rPr>
              <a:t>Gracias </a:t>
            </a:r>
          </a:p>
          <a:p>
            <a:pPr algn="ctr"/>
            <a:r>
              <a:rPr lang="es-ES" sz="1100" dirty="0" smtClean="0">
                <a:solidFill>
                  <a:schemeClr val="bg1">
                    <a:lumMod val="95000"/>
                  </a:schemeClr>
                </a:solidFill>
                <a:latin typeface="GROBOLD" charset="0"/>
              </a:rPr>
              <a:t>por venir!!</a:t>
            </a:r>
            <a:endParaRPr lang="es-ES" sz="1100" dirty="0">
              <a:solidFill>
                <a:schemeClr val="bg1">
                  <a:lumMod val="95000"/>
                </a:schemeClr>
              </a:solidFill>
              <a:latin typeface="GROBOLD" charset="0"/>
            </a:endParaRPr>
          </a:p>
        </p:txBody>
      </p:sp>
      <p:sp>
        <p:nvSpPr>
          <p:cNvPr id="38" name="37 Rectángulo"/>
          <p:cNvSpPr/>
          <p:nvPr/>
        </p:nvSpPr>
        <p:spPr bwMode="auto">
          <a:xfrm flipV="1">
            <a:off x="882205" y="4574114"/>
            <a:ext cx="9289032" cy="265611"/>
          </a:xfrm>
          <a:prstGeom prst="rect">
            <a:avLst/>
          </a:prstGeom>
          <a:solidFill>
            <a:srgbClr val="C82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590">
            <a:off x="3150101" y="2397065"/>
            <a:ext cx="2145202" cy="8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14"/>
          <a:stretch/>
        </p:blipFill>
        <p:spPr bwMode="auto">
          <a:xfrm>
            <a:off x="3114452" y="2950247"/>
            <a:ext cx="2376264" cy="224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orazón"/>
          <p:cNvSpPr/>
          <p:nvPr/>
        </p:nvSpPr>
        <p:spPr>
          <a:xfrm rot="20842239">
            <a:off x="8265930" y="3297500"/>
            <a:ext cx="1661756" cy="1179834"/>
          </a:xfrm>
          <a:prstGeom prst="heart">
            <a:avLst/>
          </a:prstGeom>
          <a:solidFill>
            <a:srgbClr val="C82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8299028" y="3618704"/>
            <a:ext cx="251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sz="2800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26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1319687" y="3106283"/>
            <a:ext cx="1430103" cy="14179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pic>
        <p:nvPicPr>
          <p:cNvPr id="27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99" y="4258959"/>
            <a:ext cx="1333203" cy="5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Candy bar\DIBUJOS DISNEY\minie\png\Minnie-14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7"/>
          <a:stretch/>
        </p:blipFill>
        <p:spPr bwMode="auto">
          <a:xfrm>
            <a:off x="5994772" y="3372145"/>
            <a:ext cx="1683570" cy="18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590">
            <a:off x="7835838" y="2769482"/>
            <a:ext cx="2145202" cy="85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339" y="4116367"/>
            <a:ext cx="7771536" cy="3159277"/>
          </a:xfrm>
          <a:prstGeom prst="rect">
            <a:avLst/>
          </a:prstGeom>
          <a:solidFill>
            <a:srgbClr val="9E16C8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016" y="508870"/>
            <a:ext cx="7771538" cy="3504088"/>
          </a:xfrm>
          <a:prstGeom prst="rect">
            <a:avLst/>
          </a:prstGeom>
          <a:blipFill dpi="0" rotWithShape="1">
            <a:blip r:embed="rId5"/>
            <a:srcRect/>
            <a:tile tx="0" ty="0" sx="25000" sy="25000" flip="none" algn="ctr"/>
          </a:blipFill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339" y="4116367"/>
            <a:ext cx="7771566" cy="3159278"/>
          </a:xfrm>
          <a:prstGeom prst="rect">
            <a:avLst/>
          </a:prstGeom>
          <a:solidFill>
            <a:srgbClr val="9E16C8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339" y="4116367"/>
            <a:ext cx="7771536" cy="3159277"/>
          </a:xfrm>
          <a:prstGeom prst="rect">
            <a:avLst/>
          </a:prstGeom>
          <a:solidFill>
            <a:srgbClr val="E61AA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5" name="72 CuadroTexto"/>
          <p:cNvSpPr txBox="1">
            <a:spLocks noChangeArrowheads="1"/>
          </p:cNvSpPr>
          <p:nvPr/>
        </p:nvSpPr>
        <p:spPr bwMode="auto">
          <a:xfrm>
            <a:off x="162124" y="4657716"/>
            <a:ext cx="2400332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Plantilla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MX" sz="1300" b="1" dirty="0" err="1" smtClean="0">
                <a:solidFill>
                  <a:schemeClr val="bg1">
                    <a:lumMod val="50000"/>
                  </a:schemeClr>
                </a:solidFill>
              </a:rPr>
              <a:t>Wrappers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 2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30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016" y="508870"/>
            <a:ext cx="7771538" cy="3504088"/>
          </a:xfrm>
          <a:prstGeom prst="rect">
            <a:avLst/>
          </a:prstGeom>
          <a:blipFill>
            <a:blip r:embed="rId6"/>
            <a:tile tx="0" ty="0" sx="25000" sy="25000" flip="none" algn="ctr"/>
          </a:blipFill>
          <a:ln w="9525">
            <a:noFill/>
            <a:miter lim="800000"/>
            <a:headEnd/>
            <a:tailEnd/>
          </a:ln>
        </p:spPr>
      </p:pic>
      <p:sp>
        <p:nvSpPr>
          <p:cNvPr id="11272" name="72 CuadroTexto"/>
          <p:cNvSpPr txBox="1">
            <a:spLocks noChangeArrowheads="1"/>
          </p:cNvSpPr>
          <p:nvPr/>
        </p:nvSpPr>
        <p:spPr bwMode="auto">
          <a:xfrm>
            <a:off x="-385698" y="534241"/>
            <a:ext cx="3656184" cy="3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algn="ctr"/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Plantilla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para </a:t>
            </a:r>
            <a:r>
              <a:rPr lang="es-MX" sz="1300" b="1" dirty="0" err="1">
                <a:solidFill>
                  <a:schemeClr val="bg1">
                    <a:lumMod val="50000"/>
                  </a:schemeClr>
                </a:solidFill>
              </a:rPr>
              <a:t>Wrappers</a:t>
            </a:r>
            <a:r>
              <a:rPr lang="es-MX" sz="13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s-MX" sz="13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4510708" y="358139"/>
            <a:ext cx="1919063" cy="1902774"/>
          </a:xfrm>
          <a:prstGeom prst="ellipse">
            <a:avLst/>
          </a:prstGeom>
          <a:solidFill>
            <a:srgbClr val="E61AA2"/>
          </a:solidFill>
          <a:ln w="76200">
            <a:solidFill>
              <a:srgbClr val="C010F0"/>
            </a:solidFill>
          </a:ln>
          <a:extLst/>
        </p:spPr>
      </p:pic>
      <p:pic>
        <p:nvPicPr>
          <p:cNvPr id="11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44" y="1764407"/>
            <a:ext cx="1789033" cy="7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4050556" y="3856627"/>
            <a:ext cx="1919063" cy="190277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EB47B4"/>
            </a:solidFill>
          </a:ln>
          <a:extLst/>
        </p:spPr>
      </p:pic>
      <p:pic>
        <p:nvPicPr>
          <p:cNvPr id="13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92" y="5262895"/>
            <a:ext cx="1789033" cy="71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orazón"/>
          <p:cNvSpPr/>
          <p:nvPr/>
        </p:nvSpPr>
        <p:spPr>
          <a:xfrm rot="19993854">
            <a:off x="3764735" y="1221831"/>
            <a:ext cx="959786" cy="721064"/>
          </a:xfrm>
          <a:prstGeom prst="heart">
            <a:avLst/>
          </a:prstGeom>
          <a:solidFill>
            <a:srgbClr val="C82EF2"/>
          </a:solidFill>
          <a:ln w="57150">
            <a:solidFill>
              <a:srgbClr val="C01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 rot="20871931">
            <a:off x="3723463" y="1383645"/>
            <a:ext cx="10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16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6847">
            <a:off x="6245871" y="1042575"/>
            <a:ext cx="990617" cy="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orazón"/>
          <p:cNvSpPr/>
          <p:nvPr/>
        </p:nvSpPr>
        <p:spPr>
          <a:xfrm rot="19993854">
            <a:off x="3315702" y="4762052"/>
            <a:ext cx="1033008" cy="808015"/>
          </a:xfrm>
          <a:prstGeom prst="heart">
            <a:avLst/>
          </a:prstGeom>
          <a:solidFill>
            <a:srgbClr val="C010F0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 rot="20871931">
            <a:off x="3345927" y="4920129"/>
            <a:ext cx="1002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20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6847">
            <a:off x="5645151" y="4496637"/>
            <a:ext cx="990617" cy="9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89938" y="6627442"/>
            <a:ext cx="30572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A70DD1"/>
                </a:solidFill>
              </a:rPr>
              <a:t>Etiqueta para </a:t>
            </a:r>
            <a:r>
              <a:rPr lang="es-MX" sz="1300" b="1" dirty="0" smtClean="0">
                <a:solidFill>
                  <a:schemeClr val="bg1">
                    <a:lumMod val="50000"/>
                  </a:schemeClr>
                </a:solidFill>
              </a:rPr>
              <a:t>servilletas</a:t>
            </a:r>
            <a:r>
              <a:rPr lang="es-MX" sz="1300" b="1" dirty="0" smtClean="0">
                <a:solidFill>
                  <a:srgbClr val="A70DD1"/>
                </a:solidFill>
              </a:rPr>
              <a:t> o cubiertos</a:t>
            </a:r>
            <a:endParaRPr lang="es-MX" sz="1300" b="1" dirty="0">
              <a:solidFill>
                <a:srgbClr val="A70DD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9911" y="954339"/>
            <a:ext cx="6061909" cy="961322"/>
          </a:xfrm>
          <a:prstGeom prst="rect">
            <a:avLst/>
          </a:prstGeom>
          <a:blipFill dpi="0" rotWithShape="1">
            <a:blip r:embed="rId2"/>
            <a:srcRect/>
            <a:tile tx="0" ty="0" sx="21000" sy="21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429912" y="1885364"/>
            <a:ext cx="6061909" cy="102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Rectángulo"/>
          <p:cNvSpPr/>
          <p:nvPr/>
        </p:nvSpPr>
        <p:spPr>
          <a:xfrm>
            <a:off x="429912" y="1987671"/>
            <a:ext cx="6061909" cy="76421"/>
          </a:xfrm>
          <a:prstGeom prst="rect">
            <a:avLst/>
          </a:prstGeom>
          <a:solidFill>
            <a:srgbClr val="E61A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7" descr="D:\Candy bar\DIBUJOS DISNEY\minie\png\Minnie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8"/>
          <a:stretch/>
        </p:blipFill>
        <p:spPr bwMode="auto">
          <a:xfrm>
            <a:off x="2871779" y="615779"/>
            <a:ext cx="1280455" cy="1269586"/>
          </a:xfrm>
          <a:prstGeom prst="ellipse">
            <a:avLst/>
          </a:prstGeom>
          <a:solidFill>
            <a:srgbClr val="E61AA2"/>
          </a:solidFill>
          <a:ln w="76200">
            <a:solidFill>
              <a:srgbClr val="C010F0"/>
            </a:solidFill>
          </a:ln>
          <a:extLst/>
        </p:spPr>
      </p:pic>
      <p:sp>
        <p:nvSpPr>
          <p:cNvPr id="10" name="9 Corazón"/>
          <p:cNvSpPr/>
          <p:nvPr/>
        </p:nvSpPr>
        <p:spPr>
          <a:xfrm rot="19993854">
            <a:off x="2201018" y="1116841"/>
            <a:ext cx="808191" cy="648284"/>
          </a:xfrm>
          <a:prstGeom prst="heart">
            <a:avLst/>
          </a:prstGeom>
          <a:solidFill>
            <a:srgbClr val="C82EF2"/>
          </a:solidFill>
          <a:ln w="57150">
            <a:solidFill>
              <a:srgbClr val="C01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 rot="20737757">
            <a:off x="2087512" y="1173247"/>
            <a:ext cx="99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rPr>
              <a:t>Laury</a:t>
            </a:r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  <a:latin typeface="Minnie" pitchFamily="2" charset="0"/>
            </a:endParaRPr>
          </a:p>
        </p:txBody>
      </p:sp>
      <p:pic>
        <p:nvPicPr>
          <p:cNvPr id="12" name="Picture 8" descr="D:\Candy bar\DIBUJOS DISNEY\minie\png\Minnie-1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6847">
            <a:off x="4170050" y="1049870"/>
            <a:ext cx="660968" cy="6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:\Candy bar\DIBUJOS DISNEY\minie\Sin título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16" y="1357913"/>
            <a:ext cx="1774450" cy="70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436918" y="2532860"/>
            <a:ext cx="6061910" cy="1448313"/>
            <a:chOff x="582311" y="768179"/>
            <a:chExt cx="6061910" cy="1448313"/>
          </a:xfrm>
        </p:grpSpPr>
        <p:sp>
          <p:nvSpPr>
            <p:cNvPr id="13" name="12 Rectángulo"/>
            <p:cNvSpPr/>
            <p:nvPr/>
          </p:nvSpPr>
          <p:spPr>
            <a:xfrm>
              <a:off x="582311" y="1106739"/>
              <a:ext cx="6061909" cy="961322"/>
            </a:xfrm>
            <a:prstGeom prst="rect">
              <a:avLst/>
            </a:prstGeom>
            <a:blipFill dpi="0" rotWithShape="1">
              <a:blip r:embed="rId2"/>
              <a:srcRect/>
              <a:tile tx="0" ty="0" sx="21000" sy="21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582312" y="2037764"/>
              <a:ext cx="6061909" cy="1023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582312" y="2140071"/>
              <a:ext cx="6061909" cy="76421"/>
            </a:xfrm>
            <a:prstGeom prst="rect">
              <a:avLst/>
            </a:prstGeom>
            <a:solidFill>
              <a:srgbClr val="E6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6" name="Picture 7" descr="D:\Candy bar\DIBUJOS DISNEY\minie\png\Minnie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8"/>
            <a:stretch/>
          </p:blipFill>
          <p:spPr bwMode="auto">
            <a:xfrm>
              <a:off x="3024179" y="768179"/>
              <a:ext cx="1280455" cy="1269586"/>
            </a:xfrm>
            <a:prstGeom prst="ellipse">
              <a:avLst/>
            </a:prstGeom>
            <a:solidFill>
              <a:srgbClr val="E61AA2"/>
            </a:solidFill>
            <a:ln w="76200">
              <a:solidFill>
                <a:srgbClr val="C010F0"/>
              </a:solidFill>
            </a:ln>
            <a:extLst/>
          </p:spPr>
        </p:pic>
        <p:sp>
          <p:nvSpPr>
            <p:cNvPr id="17" name="16 Corazón"/>
            <p:cNvSpPr/>
            <p:nvPr/>
          </p:nvSpPr>
          <p:spPr>
            <a:xfrm rot="19993854">
              <a:off x="2353418" y="1269241"/>
              <a:ext cx="808191" cy="648284"/>
            </a:xfrm>
            <a:prstGeom prst="heart">
              <a:avLst/>
            </a:prstGeom>
            <a:solidFill>
              <a:srgbClr val="C82EF2"/>
            </a:solidFill>
            <a:ln w="57150">
              <a:solidFill>
                <a:srgbClr val="C01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8" name="17 CuadroTexto"/>
            <p:cNvSpPr txBox="1"/>
            <p:nvPr/>
          </p:nvSpPr>
          <p:spPr>
            <a:xfrm rot="20737757">
              <a:off x="2239912" y="1325647"/>
              <a:ext cx="99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Minnie" pitchFamily="2" charset="0"/>
                </a:rPr>
                <a:t>Laury</a:t>
              </a:r>
              <a:endParaRPr lang="es-ES" dirty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endParaRPr>
            </a:p>
          </p:txBody>
        </p:sp>
        <p:pic>
          <p:nvPicPr>
            <p:cNvPr id="19" name="Picture 8" descr="D:\Candy bar\DIBUJOS DISNEY\minie\png\Minnie-1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6847">
              <a:off x="4322450" y="1202270"/>
              <a:ext cx="660968" cy="61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9" descr="D:\Candy bar\DIBUJOS DISNEY\minie\Sin título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16" y="1510313"/>
              <a:ext cx="1774450" cy="70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22 Grupo"/>
          <p:cNvGrpSpPr/>
          <p:nvPr/>
        </p:nvGrpSpPr>
        <p:grpSpPr>
          <a:xfrm>
            <a:off x="436919" y="4492558"/>
            <a:ext cx="6061910" cy="1448313"/>
            <a:chOff x="582311" y="768179"/>
            <a:chExt cx="6061910" cy="1448313"/>
          </a:xfrm>
        </p:grpSpPr>
        <p:sp>
          <p:nvSpPr>
            <p:cNvPr id="24" name="23 Rectángulo"/>
            <p:cNvSpPr/>
            <p:nvPr/>
          </p:nvSpPr>
          <p:spPr>
            <a:xfrm>
              <a:off x="582311" y="1106739"/>
              <a:ext cx="6061909" cy="961322"/>
            </a:xfrm>
            <a:prstGeom prst="rect">
              <a:avLst/>
            </a:prstGeom>
            <a:blipFill dpi="0" rotWithShape="1">
              <a:blip r:embed="rId2"/>
              <a:srcRect/>
              <a:tile tx="0" ty="0" sx="21000" sy="21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82312" y="2037764"/>
              <a:ext cx="6061909" cy="1023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25 Rectángulo"/>
            <p:cNvSpPr/>
            <p:nvPr/>
          </p:nvSpPr>
          <p:spPr>
            <a:xfrm>
              <a:off x="582312" y="2140071"/>
              <a:ext cx="6061909" cy="76421"/>
            </a:xfrm>
            <a:prstGeom prst="rect">
              <a:avLst/>
            </a:prstGeom>
            <a:solidFill>
              <a:srgbClr val="E6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7" name="Picture 7" descr="D:\Candy bar\DIBUJOS DISNEY\minie\png\Minnie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8"/>
            <a:stretch/>
          </p:blipFill>
          <p:spPr bwMode="auto">
            <a:xfrm>
              <a:off x="3024179" y="768179"/>
              <a:ext cx="1280455" cy="1269586"/>
            </a:xfrm>
            <a:prstGeom prst="ellipse">
              <a:avLst/>
            </a:prstGeom>
            <a:solidFill>
              <a:srgbClr val="E61AA2"/>
            </a:solidFill>
            <a:ln w="76200">
              <a:solidFill>
                <a:srgbClr val="C010F0"/>
              </a:solidFill>
            </a:ln>
            <a:extLst/>
          </p:spPr>
        </p:pic>
        <p:sp>
          <p:nvSpPr>
            <p:cNvPr id="28" name="27 Corazón"/>
            <p:cNvSpPr/>
            <p:nvPr/>
          </p:nvSpPr>
          <p:spPr>
            <a:xfrm rot="19993854">
              <a:off x="2353418" y="1269241"/>
              <a:ext cx="808191" cy="648284"/>
            </a:xfrm>
            <a:prstGeom prst="heart">
              <a:avLst/>
            </a:prstGeom>
            <a:solidFill>
              <a:srgbClr val="C82EF2"/>
            </a:solidFill>
            <a:ln w="57150">
              <a:solidFill>
                <a:srgbClr val="C01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9" name="28 CuadroTexto"/>
            <p:cNvSpPr txBox="1"/>
            <p:nvPr/>
          </p:nvSpPr>
          <p:spPr>
            <a:xfrm rot="20737757">
              <a:off x="2239912" y="1325647"/>
              <a:ext cx="99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Minnie" pitchFamily="2" charset="0"/>
                </a:rPr>
                <a:t>Laury</a:t>
              </a:r>
              <a:endParaRPr lang="es-ES" dirty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endParaRPr>
            </a:p>
          </p:txBody>
        </p:sp>
        <p:pic>
          <p:nvPicPr>
            <p:cNvPr id="30" name="Picture 8" descr="D:\Candy bar\DIBUJOS DISNEY\minie\png\Minnie-1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6847">
              <a:off x="4322450" y="1202270"/>
              <a:ext cx="660968" cy="61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9" descr="D:\Candy bar\DIBUJOS DISNEY\minie\Sin título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16" y="1510313"/>
              <a:ext cx="1774450" cy="70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31 Grupo"/>
          <p:cNvGrpSpPr/>
          <p:nvPr/>
        </p:nvGrpSpPr>
        <p:grpSpPr>
          <a:xfrm rot="16200000">
            <a:off x="4336047" y="2908045"/>
            <a:ext cx="6061910" cy="1448313"/>
            <a:chOff x="582311" y="768179"/>
            <a:chExt cx="6061910" cy="1448313"/>
          </a:xfrm>
        </p:grpSpPr>
        <p:sp>
          <p:nvSpPr>
            <p:cNvPr id="33" name="32 Rectángulo"/>
            <p:cNvSpPr/>
            <p:nvPr/>
          </p:nvSpPr>
          <p:spPr>
            <a:xfrm>
              <a:off x="582311" y="1106739"/>
              <a:ext cx="6061909" cy="961322"/>
            </a:xfrm>
            <a:prstGeom prst="rect">
              <a:avLst/>
            </a:prstGeom>
            <a:blipFill dpi="0" rotWithShape="1">
              <a:blip r:embed="rId2"/>
              <a:srcRect/>
              <a:tile tx="0" ty="0" sx="21000" sy="21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582312" y="2037764"/>
              <a:ext cx="6061909" cy="1023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582312" y="2140071"/>
              <a:ext cx="6061909" cy="76421"/>
            </a:xfrm>
            <a:prstGeom prst="rect">
              <a:avLst/>
            </a:prstGeom>
            <a:solidFill>
              <a:srgbClr val="E6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6" name="Picture 7" descr="D:\Candy bar\DIBUJOS DISNEY\minie\png\Minnie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8"/>
            <a:stretch/>
          </p:blipFill>
          <p:spPr bwMode="auto">
            <a:xfrm>
              <a:off x="3024179" y="768179"/>
              <a:ext cx="1280455" cy="1269586"/>
            </a:xfrm>
            <a:prstGeom prst="ellipse">
              <a:avLst/>
            </a:prstGeom>
            <a:solidFill>
              <a:srgbClr val="E61AA2"/>
            </a:solidFill>
            <a:ln w="76200">
              <a:solidFill>
                <a:srgbClr val="C010F0"/>
              </a:solidFill>
            </a:ln>
            <a:extLst/>
          </p:spPr>
        </p:pic>
        <p:sp>
          <p:nvSpPr>
            <p:cNvPr id="39" name="38 Corazón"/>
            <p:cNvSpPr/>
            <p:nvPr/>
          </p:nvSpPr>
          <p:spPr>
            <a:xfrm rot="19993854">
              <a:off x="2353418" y="1269241"/>
              <a:ext cx="808191" cy="648284"/>
            </a:xfrm>
            <a:prstGeom prst="heart">
              <a:avLst/>
            </a:prstGeom>
            <a:solidFill>
              <a:srgbClr val="C82EF2"/>
            </a:solidFill>
            <a:ln w="57150">
              <a:solidFill>
                <a:srgbClr val="C01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0" name="39 CuadroTexto"/>
            <p:cNvSpPr txBox="1"/>
            <p:nvPr/>
          </p:nvSpPr>
          <p:spPr>
            <a:xfrm rot="20737757">
              <a:off x="2239912" y="1325647"/>
              <a:ext cx="99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Minnie" pitchFamily="2" charset="0"/>
                </a:rPr>
                <a:t>Laury</a:t>
              </a:r>
              <a:endParaRPr lang="es-ES" dirty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endParaRPr>
            </a:p>
          </p:txBody>
        </p:sp>
        <p:pic>
          <p:nvPicPr>
            <p:cNvPr id="41" name="Picture 8" descr="D:\Candy bar\DIBUJOS DISNEY\minie\png\Minnie-1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6847">
              <a:off x="4322450" y="1202270"/>
              <a:ext cx="660968" cy="61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9" descr="D:\Candy bar\DIBUJOS DISNEY\minie\Sin título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16" y="1510313"/>
              <a:ext cx="1774450" cy="70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42 Grupo"/>
          <p:cNvGrpSpPr/>
          <p:nvPr/>
        </p:nvGrpSpPr>
        <p:grpSpPr>
          <a:xfrm rot="16200000">
            <a:off x="6059825" y="2922577"/>
            <a:ext cx="6061910" cy="1448313"/>
            <a:chOff x="582311" y="768179"/>
            <a:chExt cx="6061910" cy="1448313"/>
          </a:xfrm>
        </p:grpSpPr>
        <p:sp>
          <p:nvSpPr>
            <p:cNvPr id="44" name="43 Rectángulo"/>
            <p:cNvSpPr/>
            <p:nvPr/>
          </p:nvSpPr>
          <p:spPr>
            <a:xfrm>
              <a:off x="582311" y="1106739"/>
              <a:ext cx="6061909" cy="961322"/>
            </a:xfrm>
            <a:prstGeom prst="rect">
              <a:avLst/>
            </a:prstGeom>
            <a:blipFill dpi="0" rotWithShape="1">
              <a:blip r:embed="rId2"/>
              <a:srcRect/>
              <a:tile tx="0" ty="0" sx="21000" sy="21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582312" y="2037764"/>
              <a:ext cx="6061909" cy="10230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582312" y="2140071"/>
              <a:ext cx="6061909" cy="76421"/>
            </a:xfrm>
            <a:prstGeom prst="rect">
              <a:avLst/>
            </a:prstGeom>
            <a:solidFill>
              <a:srgbClr val="E61A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7" name="Picture 7" descr="D:\Candy bar\DIBUJOS DISNEY\minie\png\Minnie-6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28"/>
            <a:stretch/>
          </p:blipFill>
          <p:spPr bwMode="auto">
            <a:xfrm>
              <a:off x="3024179" y="768179"/>
              <a:ext cx="1280455" cy="1269586"/>
            </a:xfrm>
            <a:prstGeom prst="ellipse">
              <a:avLst/>
            </a:prstGeom>
            <a:solidFill>
              <a:srgbClr val="E61AA2"/>
            </a:solidFill>
            <a:ln w="76200">
              <a:solidFill>
                <a:srgbClr val="C010F0"/>
              </a:solidFill>
            </a:ln>
            <a:extLst/>
          </p:spPr>
        </p:pic>
        <p:sp>
          <p:nvSpPr>
            <p:cNvPr id="48" name="47 Corazón"/>
            <p:cNvSpPr/>
            <p:nvPr/>
          </p:nvSpPr>
          <p:spPr>
            <a:xfrm rot="19993854">
              <a:off x="2353418" y="1269241"/>
              <a:ext cx="808191" cy="648284"/>
            </a:xfrm>
            <a:prstGeom prst="heart">
              <a:avLst/>
            </a:prstGeom>
            <a:solidFill>
              <a:srgbClr val="C82EF2"/>
            </a:solidFill>
            <a:ln w="57150">
              <a:solidFill>
                <a:srgbClr val="C01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9" name="48 CuadroTexto"/>
            <p:cNvSpPr txBox="1"/>
            <p:nvPr/>
          </p:nvSpPr>
          <p:spPr>
            <a:xfrm rot="20737757">
              <a:off x="2239912" y="1325647"/>
              <a:ext cx="99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Minnie" pitchFamily="2" charset="0"/>
                </a:rPr>
                <a:t>Laury</a:t>
              </a:r>
              <a:endParaRPr lang="es-ES" dirty="0">
                <a:solidFill>
                  <a:schemeClr val="accent6">
                    <a:lumMod val="40000"/>
                    <a:lumOff val="60000"/>
                  </a:schemeClr>
                </a:solidFill>
                <a:latin typeface="Minnie" pitchFamily="2" charset="0"/>
              </a:endParaRPr>
            </a:p>
          </p:txBody>
        </p:sp>
        <p:pic>
          <p:nvPicPr>
            <p:cNvPr id="50" name="Picture 8" descr="D:\Candy bar\DIBUJOS DISNEY\minie\png\Minnie-1 (2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86847">
              <a:off x="4322450" y="1202270"/>
              <a:ext cx="660968" cy="616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9" descr="D:\Candy bar\DIBUJOS DISNEY\minie\Sin título-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316" y="1510313"/>
              <a:ext cx="1774450" cy="706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236</Words>
  <Application>Microsoft Office PowerPoint</Application>
  <PresentationFormat>Personalizado</PresentationFormat>
  <Paragraphs>104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GROBOLD</vt:lpstr>
      <vt:lpstr>Comic Sans MS</vt:lpstr>
      <vt:lpstr>Arial</vt:lpstr>
      <vt:lpstr>aPapa</vt:lpstr>
      <vt:lpstr>Minnie</vt:lpstr>
      <vt:lpstr>Aharoni</vt:lpstr>
      <vt:lpstr>Calibri</vt:lpstr>
      <vt:lpstr>Aint Nothing Fancy</vt:lpstr>
      <vt:lpstr>Arial Rounded MT Bold</vt:lpstr>
      <vt:lpstr>Andalus</vt:lpstr>
      <vt:lpstr>BadDog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</dc:creator>
  <dc:description>www.kitimprimible.com.uy</dc:description>
  <cp:lastModifiedBy>robert</cp:lastModifiedBy>
  <cp:revision>267</cp:revision>
  <dcterms:created xsi:type="dcterms:W3CDTF">2012-08-31T21:51:13Z</dcterms:created>
  <dcterms:modified xsi:type="dcterms:W3CDTF">2020-12-27T22:44:15Z</dcterms:modified>
</cp:coreProperties>
</file>