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68" r:id="rId2"/>
    <p:sldId id="258" r:id="rId3"/>
    <p:sldId id="259" r:id="rId4"/>
    <p:sldId id="260" r:id="rId5"/>
    <p:sldId id="261" r:id="rId6"/>
    <p:sldId id="262" r:id="rId7"/>
    <p:sldId id="264" r:id="rId8"/>
    <p:sldId id="270" r:id="rId9"/>
    <p:sldId id="274" r:id="rId10"/>
  </p:sldIdLst>
  <p:sldSz cx="10693400" cy="7561263"/>
  <p:notesSz cx="6858000" cy="9144000"/>
  <p:embeddedFontLst>
    <p:embeddedFont>
      <p:font typeface="Andalus" panose="02020603050405020304" pitchFamily="18" charset="-78"/>
      <p:regular r:id="rId12"/>
    </p:embeddedFont>
    <p:embeddedFont>
      <p:font typeface="Comic Sans MS" panose="030F0702030302020204" pitchFamily="66" charset="0"/>
      <p:regular r:id="rId13"/>
      <p:bold r:id="rId14"/>
    </p:embeddedFont>
    <p:embeddedFont>
      <p:font typeface="BadDog" pitchFamily="50" charset="0"/>
      <p:regular r:id="rId15"/>
    </p:embeddedFont>
    <p:embeddedFont>
      <p:font typeface="GROBOLD" panose="02000603030000020004" pitchFamily="2" charset="0"/>
      <p:regular r:id="rId16"/>
    </p:embeddedFont>
    <p:embeddedFont>
      <p:font typeface="Aint Nothing Fancy" panose="020B060402020202020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978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956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935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913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489225" algn="l" defTabSz="9956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987070" algn="l" defTabSz="9956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484916" algn="l" defTabSz="9956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982761" algn="l" defTabSz="9956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8FF"/>
    <a:srgbClr val="00A4DE"/>
    <a:srgbClr val="F17DCA"/>
    <a:srgbClr val="C010F0"/>
    <a:srgbClr val="E8CB52"/>
    <a:srgbClr val="9E16C8"/>
    <a:srgbClr val="C82EF2"/>
    <a:srgbClr val="DD7DF7"/>
    <a:srgbClr val="D767F5"/>
    <a:srgbClr val="E9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6924" autoAdjust="0"/>
  </p:normalViewPr>
  <p:slideViewPr>
    <p:cSldViewPr>
      <p:cViewPr varScale="1">
        <p:scale>
          <a:sx n="68" d="100"/>
          <a:sy n="68" d="100"/>
        </p:scale>
        <p:origin x="1098" y="60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F4C435-B5AE-4A4B-805A-F3808B80E8CC}" type="datetimeFigureOut">
              <a:rPr lang="es-ES"/>
              <a:pPr>
                <a:defRPr/>
              </a:pPr>
              <a:t>13/01/2021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80D43B-558A-43A5-B170-DC7E75AE39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038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0D43B-558A-43A5-B170-DC7E75AE39DE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362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5A1D5F-8E29-4488-A943-825F58D69CA9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731374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0D43B-558A-43A5-B170-DC7E75AE39DE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553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0D43B-558A-43A5-B170-DC7E75AE39DE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732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8A22E7-AED0-4DD7-8EAE-041DBE026FA5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57072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8738-8734-4727-BC30-D44EEB027042}" type="datetimeFigureOut">
              <a:rPr lang="es-ES"/>
              <a:pPr>
                <a:defRPr/>
              </a:pPr>
              <a:t>13/01/2021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0373C-982A-422D-9220-888D71CA91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D39BE-A9C1-4F32-8A41-1C7D3B9634E4}" type="datetimeFigureOut">
              <a:rPr lang="es-ES"/>
              <a:pPr>
                <a:defRPr/>
              </a:pPr>
              <a:t>13/01/2021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E073-1006-4E4D-A074-7D199213E8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398774" y="302803"/>
            <a:ext cx="2606517" cy="64515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79226" y="302803"/>
            <a:ext cx="7641326" cy="645157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80241-7527-41A5-A439-AE6E2BF94885}" type="datetimeFigureOut">
              <a:rPr lang="es-ES"/>
              <a:pPr>
                <a:defRPr/>
              </a:pPr>
              <a:t>13/01/2021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D5FB7-A4F6-456A-9A53-456327B1C8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CDDC9-9221-472B-B325-1F918F031A7D}" type="datetimeFigureOut">
              <a:rPr lang="es-ES"/>
              <a:pPr>
                <a:defRPr/>
              </a:pPr>
              <a:t>13/01/2021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7D121-5656-42E0-97B2-0683231B34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74C42-C9E3-46D6-A61E-EDB2C3DA9A92}" type="datetimeFigureOut">
              <a:rPr lang="es-ES"/>
              <a:pPr>
                <a:defRPr/>
              </a:pPr>
              <a:t>13/01/2021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250CD-087D-43D0-9000-7C8EE4C0D5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9226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881370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B7587-5AC7-4EB8-8DC2-803F6D1A00A1}" type="datetimeFigureOut">
              <a:rPr lang="es-ES"/>
              <a:pPr>
                <a:defRPr/>
              </a:pPr>
              <a:t>13/01/2021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56301-7953-4DCD-9F6B-0D1C2DBE87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62617-C66A-41DB-9FA0-8E452BEA537C}" type="datetimeFigureOut">
              <a:rPr lang="es-ES"/>
              <a:pPr>
                <a:defRPr/>
              </a:pPr>
              <a:t>13/01/2021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F1909-296F-4DCA-9593-E91AFEDEEE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E53DB-0CAC-4DB7-A61B-BD9D2B98BFDD}" type="datetimeFigureOut">
              <a:rPr lang="es-ES"/>
              <a:pPr>
                <a:defRPr/>
              </a:pPr>
              <a:t>13/01/2021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48ECD-EA9C-483F-A421-83BED2F9B4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69C17-D615-4A90-AFCF-6DE2E72B8683}" type="datetimeFigureOut">
              <a:rPr lang="es-ES"/>
              <a:pPr>
                <a:defRPr/>
              </a:pPr>
              <a:t>13/01/2021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EBEE2-06AB-4C3C-88B7-E94BA2BD9B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CFDAD-0684-482A-8698-9FC8C42D47CE}" type="datetimeFigureOut">
              <a:rPr lang="es-ES"/>
              <a:pPr>
                <a:defRPr/>
              </a:pPr>
              <a:t>13/01/2021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8F59-05D6-4617-83A9-5EA79BAC51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08611-220B-45EF-AFC5-6192D0DC96D9}" type="datetimeFigureOut">
              <a:rPr lang="es-ES"/>
              <a:pPr>
                <a:defRPr/>
              </a:pPr>
              <a:t>13/01/2021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2AA0B-EF91-46C6-9A7E-08A97826AD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534670" y="302801"/>
            <a:ext cx="9624060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534670" y="1764295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B36C9-38AD-4A52-8BDB-ED2092F5F53A}" type="datetimeFigureOut">
              <a:rPr lang="es-ES"/>
              <a:pPr>
                <a:defRPr/>
              </a:pPr>
              <a:t>13/01/2021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C82C17-55BE-4B73-B513-01DD069D7A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3384" indent="-37338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11.jp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2.jpeg"/><Relationship Id="rId10" Type="http://schemas.openxmlformats.org/officeDocument/2006/relationships/image" Target="../media/image22.png"/><Relationship Id="rId4" Type="http://schemas.openxmlformats.org/officeDocument/2006/relationships/image" Target="../media/image11.jp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image" Target="../media/image11.jpg"/><Relationship Id="rId10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31.jp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652707" y="602720"/>
            <a:ext cx="6223045" cy="2414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 bwMode="auto">
          <a:xfrm>
            <a:off x="744244" y="675436"/>
            <a:ext cx="6061610" cy="225398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79" name="72 CuadroTexto"/>
          <p:cNvSpPr txBox="1">
            <a:spLocks noChangeArrowheads="1"/>
          </p:cNvSpPr>
          <p:nvPr/>
        </p:nvSpPr>
        <p:spPr bwMode="auto">
          <a:xfrm>
            <a:off x="643906" y="2991664"/>
            <a:ext cx="1850781" cy="30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ctr"/>
            <a:r>
              <a:rPr lang="es-MX" sz="1300" b="1" dirty="0">
                <a:solidFill>
                  <a:schemeClr val="bg1">
                    <a:lumMod val="50000"/>
                  </a:schemeClr>
                </a:solidFill>
              </a:rPr>
              <a:t>Invitación Modelo 1</a:t>
            </a:r>
          </a:p>
        </p:txBody>
      </p:sp>
      <p:sp>
        <p:nvSpPr>
          <p:cNvPr id="3074" name="62 CuadroTexto"/>
          <p:cNvSpPr txBox="1">
            <a:spLocks noChangeArrowheads="1"/>
          </p:cNvSpPr>
          <p:nvPr/>
        </p:nvSpPr>
        <p:spPr bwMode="auto">
          <a:xfrm rot="16200000">
            <a:off x="6052779" y="5839045"/>
            <a:ext cx="2088100" cy="29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300" b="1" dirty="0">
                <a:solidFill>
                  <a:schemeClr val="bg1">
                    <a:lumMod val="50000"/>
                  </a:schemeClr>
                </a:solidFill>
              </a:rPr>
              <a:t>Invitación Modelo 3</a:t>
            </a:r>
          </a:p>
        </p:txBody>
      </p:sp>
      <p:sp>
        <p:nvSpPr>
          <p:cNvPr id="237" name="236 Rectángulo"/>
          <p:cNvSpPr/>
          <p:nvPr/>
        </p:nvSpPr>
        <p:spPr bwMode="auto">
          <a:xfrm>
            <a:off x="7272351" y="508811"/>
            <a:ext cx="2769527" cy="6493412"/>
          </a:xfrm>
          <a:prstGeom prst="rect">
            <a:avLst/>
          </a:prstGeom>
          <a:blipFill dpi="0" rotWithShape="1">
            <a:blip r:embed="rId3"/>
            <a:srcRect/>
            <a:tile tx="0" ty="0" sx="60000" sy="60000" flip="none" algn="tl"/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1" name="240 Rectángulo"/>
          <p:cNvSpPr/>
          <p:nvPr/>
        </p:nvSpPr>
        <p:spPr bwMode="auto">
          <a:xfrm rot="10800000">
            <a:off x="7272352" y="2008440"/>
            <a:ext cx="2769526" cy="3938114"/>
          </a:xfrm>
          <a:prstGeom prst="rect">
            <a:avLst/>
          </a:prstGeom>
          <a:solidFill>
            <a:srgbClr val="2D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7293024" y="537601"/>
            <a:ext cx="2748854" cy="570944"/>
          </a:xfrm>
          <a:prstGeom prst="rect">
            <a:avLst/>
          </a:prstGeom>
          <a:solidFill>
            <a:srgbClr val="2D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9" name="268 Rectángulo"/>
          <p:cNvSpPr/>
          <p:nvPr/>
        </p:nvSpPr>
        <p:spPr bwMode="auto">
          <a:xfrm>
            <a:off x="7293024" y="6565490"/>
            <a:ext cx="2748854" cy="449532"/>
          </a:xfrm>
          <a:prstGeom prst="rect">
            <a:avLst/>
          </a:prstGeom>
          <a:solidFill>
            <a:srgbClr val="00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77" name="276 Rectángulo"/>
          <p:cNvSpPr/>
          <p:nvPr/>
        </p:nvSpPr>
        <p:spPr bwMode="auto">
          <a:xfrm rot="10800000">
            <a:off x="7272350" y="5388330"/>
            <a:ext cx="2772659" cy="480532"/>
          </a:xfrm>
          <a:prstGeom prst="rect">
            <a:avLst/>
          </a:prstGeom>
          <a:solidFill>
            <a:srgbClr val="00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1" name="280 Estrella de 5 puntas"/>
          <p:cNvSpPr/>
          <p:nvPr/>
        </p:nvSpPr>
        <p:spPr bwMode="auto">
          <a:xfrm>
            <a:off x="9665418" y="6569190"/>
            <a:ext cx="258439" cy="22716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057" name="Picture 9" descr="C:\Users\betty\Downloads\CODIGO DE BAR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05" y="6450388"/>
            <a:ext cx="1203473" cy="49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55 Rectángulo"/>
          <p:cNvSpPr/>
          <p:nvPr/>
        </p:nvSpPr>
        <p:spPr bwMode="auto">
          <a:xfrm>
            <a:off x="707677" y="2480238"/>
            <a:ext cx="6094249" cy="468584"/>
          </a:xfrm>
          <a:prstGeom prst="rect">
            <a:avLst/>
          </a:prstGeom>
          <a:solidFill>
            <a:srgbClr val="2D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 bwMode="auto">
          <a:xfrm rot="10800000">
            <a:off x="707676" y="675435"/>
            <a:ext cx="667463" cy="22733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88" name="159 CuadroTexto"/>
          <p:cNvSpPr txBox="1">
            <a:spLocks noChangeArrowheads="1"/>
          </p:cNvSpPr>
          <p:nvPr/>
        </p:nvSpPr>
        <p:spPr bwMode="auto">
          <a:xfrm rot="16200000">
            <a:off x="-16174" y="1505427"/>
            <a:ext cx="1896139" cy="53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  <a:cs typeface="Andalus" pitchFamily="18" charset="-78"/>
              </a:rPr>
              <a:t>Mi</a:t>
            </a:r>
            <a:r>
              <a:rPr lang="es-E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  <a:cs typeface="Andalus" pitchFamily="18" charset="-78"/>
              </a:rPr>
              <a:t> </a:t>
            </a:r>
            <a:r>
              <a:rPr lang="es-E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  <a:cs typeface="Andalus" pitchFamily="18" charset="-78"/>
              </a:rPr>
              <a:t>Bautismo</a:t>
            </a:r>
            <a:endParaRPr lang="es-ES" sz="2400" b="1" dirty="0">
              <a:solidFill>
                <a:schemeClr val="accent6">
                  <a:lumMod val="40000"/>
                  <a:lumOff val="60000"/>
                </a:schemeClr>
              </a:solidFill>
              <a:latin typeface="Abelina Redux" pitchFamily="50" charset="0"/>
              <a:cs typeface="Andalus" pitchFamily="18" charset="-78"/>
            </a:endParaRPr>
          </a:p>
        </p:txBody>
      </p:sp>
      <p:sp>
        <p:nvSpPr>
          <p:cNvPr id="147" name="146 Rectángulo"/>
          <p:cNvSpPr/>
          <p:nvPr/>
        </p:nvSpPr>
        <p:spPr bwMode="auto">
          <a:xfrm>
            <a:off x="652708" y="3380954"/>
            <a:ext cx="5617761" cy="3415005"/>
          </a:xfrm>
          <a:prstGeom prst="rect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0" name="149 Rectángulo"/>
          <p:cNvSpPr/>
          <p:nvPr/>
        </p:nvSpPr>
        <p:spPr bwMode="auto">
          <a:xfrm flipH="1">
            <a:off x="663836" y="3403251"/>
            <a:ext cx="5605921" cy="338527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1" name="150 Rectángulo"/>
          <p:cNvSpPr/>
          <p:nvPr/>
        </p:nvSpPr>
        <p:spPr bwMode="auto">
          <a:xfrm rot="10800000">
            <a:off x="652708" y="3380955"/>
            <a:ext cx="3299430" cy="673363"/>
          </a:xfrm>
          <a:prstGeom prst="rect">
            <a:avLst/>
          </a:prstGeom>
          <a:solidFill>
            <a:srgbClr val="00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1" name="160 Rectángulo"/>
          <p:cNvSpPr/>
          <p:nvPr/>
        </p:nvSpPr>
        <p:spPr bwMode="auto">
          <a:xfrm>
            <a:off x="3707285" y="3380955"/>
            <a:ext cx="2562473" cy="673177"/>
          </a:xfrm>
          <a:prstGeom prst="rect">
            <a:avLst/>
          </a:prstGeom>
          <a:solidFill>
            <a:srgbClr val="2D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8" name="81 CuadroTexto"/>
          <p:cNvSpPr txBox="1">
            <a:spLocks noChangeArrowheads="1"/>
          </p:cNvSpPr>
          <p:nvPr/>
        </p:nvSpPr>
        <p:spPr bwMode="auto">
          <a:xfrm>
            <a:off x="1568884" y="2620917"/>
            <a:ext cx="2979421" cy="28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1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Fecha: 12 </a:t>
            </a:r>
            <a:r>
              <a:rPr lang="es-ES" sz="1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 abril </a:t>
            </a:r>
            <a:r>
              <a:rPr lang="es-ES" sz="1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Hora: a las 10 am.</a:t>
            </a:r>
            <a:endParaRPr lang="es-ES" sz="1200" dirty="0">
              <a:solidFill>
                <a:schemeClr val="accent6">
                  <a:lumMod val="40000"/>
                  <a:lumOff val="60000"/>
                </a:schemeClr>
              </a:solidFill>
              <a:latin typeface="BadDog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644807" y="2264273"/>
            <a:ext cx="9397071" cy="4540694"/>
            <a:chOff x="644807" y="2264273"/>
            <a:chExt cx="9397071" cy="4540694"/>
          </a:xfrm>
        </p:grpSpPr>
        <p:sp>
          <p:nvSpPr>
            <p:cNvPr id="97" name="96 Rectángulo"/>
            <p:cNvSpPr/>
            <p:nvPr/>
          </p:nvSpPr>
          <p:spPr bwMode="auto">
            <a:xfrm rot="10800000">
              <a:off x="644807" y="4027890"/>
              <a:ext cx="5624949" cy="11264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9569" tIns="49785" rIns="99569" bIns="4978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89" name="188 Rectángulo"/>
            <p:cNvSpPr/>
            <p:nvPr/>
          </p:nvSpPr>
          <p:spPr bwMode="auto">
            <a:xfrm rot="10800000">
              <a:off x="663838" y="6513033"/>
              <a:ext cx="5605918" cy="2919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9569" tIns="49785" rIns="99569" bIns="4978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9" name="118 Rectángulo redondeado"/>
            <p:cNvSpPr/>
            <p:nvPr/>
          </p:nvSpPr>
          <p:spPr>
            <a:xfrm>
              <a:off x="4796410" y="2264273"/>
              <a:ext cx="2056743" cy="646054"/>
            </a:xfrm>
            <a:prstGeom prst="roundRect">
              <a:avLst/>
            </a:prstGeom>
            <a:solidFill>
              <a:srgbClr val="00A4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5" name="174 Rectángulo"/>
            <p:cNvSpPr/>
            <p:nvPr/>
          </p:nvSpPr>
          <p:spPr bwMode="auto">
            <a:xfrm rot="10800000">
              <a:off x="7272352" y="5220435"/>
              <a:ext cx="2769526" cy="19537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9569" tIns="49785" rIns="99569" bIns="4978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128" name="205 CuadroTexto"/>
          <p:cNvSpPr txBox="1">
            <a:spLocks noChangeArrowheads="1"/>
          </p:cNvSpPr>
          <p:nvPr/>
        </p:nvSpPr>
        <p:spPr bwMode="auto">
          <a:xfrm>
            <a:off x="4153149" y="3429296"/>
            <a:ext cx="1769615" cy="46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9569" tIns="49785" rIns="99569" bIns="49785">
            <a:spAutoFit/>
          </a:bodyPr>
          <a:lstStyle/>
          <a:p>
            <a:r>
              <a:rPr lang="es-E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ROBOLD" pitchFamily="2" charset="0"/>
              </a:rPr>
              <a:t>Te Invito a</a:t>
            </a:r>
            <a:endParaRPr lang="es-ES" sz="2400" dirty="0">
              <a:solidFill>
                <a:schemeClr val="accent6">
                  <a:lumMod val="40000"/>
                  <a:lumOff val="60000"/>
                </a:schemeClr>
              </a:solidFill>
              <a:latin typeface="GROBOLD" pitchFamily="2" charset="0"/>
            </a:endParaRPr>
          </a:p>
        </p:txBody>
      </p:sp>
      <p:sp>
        <p:nvSpPr>
          <p:cNvPr id="3076" name="72 CuadroTexto"/>
          <p:cNvSpPr txBox="1">
            <a:spLocks noChangeArrowheads="1"/>
          </p:cNvSpPr>
          <p:nvPr/>
        </p:nvSpPr>
        <p:spPr bwMode="auto">
          <a:xfrm>
            <a:off x="659271" y="6845042"/>
            <a:ext cx="1968747" cy="30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300" b="1" dirty="0">
                <a:solidFill>
                  <a:schemeClr val="bg1">
                    <a:lumMod val="50000"/>
                  </a:schemeClr>
                </a:solidFill>
              </a:rPr>
              <a:t>Invitación Modelo 2</a:t>
            </a:r>
          </a:p>
        </p:txBody>
      </p:sp>
      <p:sp>
        <p:nvSpPr>
          <p:cNvPr id="127" name="126 Onda"/>
          <p:cNvSpPr/>
          <p:nvPr/>
        </p:nvSpPr>
        <p:spPr>
          <a:xfrm>
            <a:off x="670215" y="5796855"/>
            <a:ext cx="5611198" cy="977683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CB30"/>
              </a:solidFill>
            </a:endParaRPr>
          </a:p>
        </p:txBody>
      </p:sp>
      <p:sp>
        <p:nvSpPr>
          <p:cNvPr id="2" name="1 Onda"/>
          <p:cNvSpPr/>
          <p:nvPr/>
        </p:nvSpPr>
        <p:spPr>
          <a:xfrm>
            <a:off x="659271" y="5988553"/>
            <a:ext cx="5611198" cy="791296"/>
          </a:xfrm>
          <a:prstGeom prst="wave">
            <a:avLst/>
          </a:prstGeom>
          <a:solidFill>
            <a:srgbClr val="00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8" name="69 CuadroTexto"/>
          <p:cNvSpPr txBox="1">
            <a:spLocks noChangeArrowheads="1"/>
          </p:cNvSpPr>
          <p:nvPr/>
        </p:nvSpPr>
        <p:spPr bwMode="auto">
          <a:xfrm>
            <a:off x="4589201" y="6302468"/>
            <a:ext cx="1962431" cy="37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ROBOLD" charset="0"/>
                <a:ea typeface="Aint Nothing Fancy" pitchFamily="2" charset="0"/>
                <a:cs typeface="Aint Nothing Fancy" pitchFamily="2" charset="0"/>
              </a:rPr>
              <a:t>Te Espero!!</a:t>
            </a:r>
            <a:endParaRPr lang="es-ES" dirty="0">
              <a:solidFill>
                <a:schemeClr val="accent6">
                  <a:lumMod val="40000"/>
                  <a:lumOff val="60000"/>
                </a:schemeClr>
              </a:solidFill>
              <a:latin typeface="GROBOLD" charset="0"/>
              <a:ea typeface="Aint Nothing Fancy" pitchFamily="2" charset="0"/>
              <a:cs typeface="Aint Nothing Fancy" pitchFamily="2" charset="0"/>
            </a:endParaRPr>
          </a:p>
        </p:txBody>
      </p:sp>
      <p:sp>
        <p:nvSpPr>
          <p:cNvPr id="120" name="39 CuadroTexto"/>
          <p:cNvSpPr txBox="1">
            <a:spLocks noChangeArrowheads="1"/>
          </p:cNvSpPr>
          <p:nvPr/>
        </p:nvSpPr>
        <p:spPr bwMode="auto">
          <a:xfrm>
            <a:off x="5041314" y="2315794"/>
            <a:ext cx="1637373" cy="46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Parroquia San </a:t>
            </a:r>
            <a:r>
              <a:rPr lang="es-E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</a:t>
            </a:r>
            <a:endParaRPr lang="es-E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Av. San Martin 3333</a:t>
            </a:r>
          </a:p>
        </p:txBody>
      </p:sp>
      <p:pic>
        <p:nvPicPr>
          <p:cNvPr id="69" name="Picture 3" descr="C:\Users\betty\Box Sync\KIT PREMIUM GOLD\Elementos para decorar\Bautismo y comunion\Pink_Candles_with_Flowers_Clipar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15" y="4011338"/>
            <a:ext cx="2195734" cy="242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externo lg\DISCO D\ESCRITORIO 4001\BETIANA\recursos\COLECCION SCRAP\Collab_Baby\MC_Collabmarch_Baby\MC_Marchcollab_E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4" y="4194733"/>
            <a:ext cx="685850" cy="6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etty\Box Sync\KIT PREMIUM GOLD\Elementos para decorar\Bautismo y comunion\Pink_Candles_with_Flowers_Clipart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307" y="570770"/>
            <a:ext cx="1933404" cy="21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:\externo lg\DISCO D\ESCRITORIO 4001\BETIANA\recursos\COLECCION SCRAP\LadyPapillon blue\blue2\element_ladypapillon (52)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14"/>
          <a:stretch/>
        </p:blipFill>
        <p:spPr bwMode="auto">
          <a:xfrm>
            <a:off x="4011061" y="602720"/>
            <a:ext cx="3118710" cy="187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992149" y="1252201"/>
            <a:ext cx="1156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A4DE"/>
                </a:solidFill>
                <a:latin typeface="Abelina Redux" pitchFamily="50" charset="0"/>
              </a:rPr>
              <a:t>Mateo</a:t>
            </a:r>
          </a:p>
          <a:p>
            <a:pPr algn="ctr"/>
            <a:r>
              <a:rPr lang="es-ES" sz="1200" dirty="0" smtClean="0">
                <a:solidFill>
                  <a:srgbClr val="00A4DE"/>
                </a:solidFill>
              </a:rPr>
              <a:t>10/07/2015</a:t>
            </a:r>
            <a:endParaRPr lang="es-ES" sz="1200" dirty="0">
              <a:solidFill>
                <a:srgbClr val="00A4DE"/>
              </a:solidFill>
            </a:endParaRPr>
          </a:p>
        </p:txBody>
      </p:sp>
      <p:pic>
        <p:nvPicPr>
          <p:cNvPr id="1035" name="Picture 11" descr="H:\externo lg\DISCO D\ESCRITORIO 4001\BETIANA\recursos\COLECCION SCRAP\LadyPapillon blue\blue2\element_ladypapillon (52)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5" r="10745"/>
          <a:stretch/>
        </p:blipFill>
        <p:spPr bwMode="auto">
          <a:xfrm>
            <a:off x="3310460" y="3380954"/>
            <a:ext cx="2973993" cy="271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79 CuadroTexto"/>
          <p:cNvSpPr txBox="1"/>
          <p:nvPr/>
        </p:nvSpPr>
        <p:spPr>
          <a:xfrm>
            <a:off x="4413881" y="4835715"/>
            <a:ext cx="1156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A4DE"/>
                </a:solidFill>
                <a:latin typeface="Abelina Redux" pitchFamily="50" charset="0"/>
              </a:rPr>
              <a:t>Mateo</a:t>
            </a:r>
          </a:p>
          <a:p>
            <a:pPr algn="ctr"/>
            <a:r>
              <a:rPr lang="es-ES" sz="1200" dirty="0" smtClean="0">
                <a:solidFill>
                  <a:srgbClr val="00A4DE"/>
                </a:solidFill>
              </a:rPr>
              <a:t>10/07/2015</a:t>
            </a:r>
            <a:endParaRPr lang="es-ES" sz="1200" dirty="0">
              <a:solidFill>
                <a:srgbClr val="00A4DE"/>
              </a:solidFill>
            </a:endParaRPr>
          </a:p>
        </p:txBody>
      </p:sp>
      <p:sp>
        <p:nvSpPr>
          <p:cNvPr id="83" name="159 CuadroTexto"/>
          <p:cNvSpPr txBox="1">
            <a:spLocks noChangeArrowheads="1"/>
          </p:cNvSpPr>
          <p:nvPr/>
        </p:nvSpPr>
        <p:spPr bwMode="auto">
          <a:xfrm>
            <a:off x="7915057" y="544662"/>
            <a:ext cx="1896139" cy="53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  <a:cs typeface="Andalus" pitchFamily="18" charset="-78"/>
              </a:rPr>
              <a:t>Mi</a:t>
            </a:r>
            <a:r>
              <a:rPr lang="es-E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  <a:cs typeface="Andalus" pitchFamily="18" charset="-78"/>
              </a:rPr>
              <a:t> </a:t>
            </a:r>
            <a:r>
              <a:rPr lang="es-E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  <a:cs typeface="Andalus" pitchFamily="18" charset="-78"/>
              </a:rPr>
              <a:t>Bautismo</a:t>
            </a:r>
            <a:endParaRPr lang="es-ES" sz="2400" b="1" dirty="0">
              <a:solidFill>
                <a:schemeClr val="accent6">
                  <a:lumMod val="40000"/>
                  <a:lumOff val="60000"/>
                </a:schemeClr>
              </a:solidFill>
              <a:latin typeface="Abelina Redux" pitchFamily="50" charset="0"/>
              <a:cs typeface="Andalus" pitchFamily="18" charset="-78"/>
            </a:endParaRPr>
          </a:p>
        </p:txBody>
      </p:sp>
      <p:pic>
        <p:nvPicPr>
          <p:cNvPr id="81" name="Picture 11" descr="H:\externo lg\DISCO D\ESCRITORIO 4001\BETIANA\recursos\COLECCION SCRAP\LadyPapillon blue\blue2\element_ladypapillon (52)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5" r="10745"/>
          <a:stretch/>
        </p:blipFill>
        <p:spPr bwMode="auto">
          <a:xfrm>
            <a:off x="6999881" y="508811"/>
            <a:ext cx="2973993" cy="271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81 CuadroTexto"/>
          <p:cNvSpPr txBox="1"/>
          <p:nvPr/>
        </p:nvSpPr>
        <p:spPr>
          <a:xfrm>
            <a:off x="8079762" y="2008440"/>
            <a:ext cx="1156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A4DE"/>
                </a:solidFill>
                <a:latin typeface="Abelina Redux" pitchFamily="50" charset="0"/>
              </a:rPr>
              <a:t>Mateo</a:t>
            </a:r>
          </a:p>
          <a:p>
            <a:pPr algn="ctr"/>
            <a:r>
              <a:rPr lang="es-ES" sz="1200" dirty="0" smtClean="0">
                <a:solidFill>
                  <a:srgbClr val="00A4DE"/>
                </a:solidFill>
              </a:rPr>
              <a:t>10/07/2015</a:t>
            </a:r>
            <a:endParaRPr lang="es-ES" sz="1200" dirty="0">
              <a:solidFill>
                <a:srgbClr val="00A4DE"/>
              </a:solidFill>
            </a:endParaRPr>
          </a:p>
        </p:txBody>
      </p:sp>
      <p:pic>
        <p:nvPicPr>
          <p:cNvPr id="86" name="Picture 3" descr="C:\Users\betty\Box Sync\KIT PREMIUM GOLD\Elementos para decorar\Bautismo y comunion\Pink_Candles_with_Flowers_Clipart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28" y="2763521"/>
            <a:ext cx="2224610" cy="245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H:\externo lg\DISCO D\ESCRITORIO 4001\BETIANA\recursos\COLECCION SCRAP\Collab_Baby\MC_Collabmarch_Baby\MC_Marchcollab_E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007" y="4144171"/>
            <a:ext cx="685850" cy="6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39 CuadroTexto"/>
          <p:cNvSpPr txBox="1">
            <a:spLocks noChangeArrowheads="1"/>
          </p:cNvSpPr>
          <p:nvPr/>
        </p:nvSpPr>
        <p:spPr bwMode="auto">
          <a:xfrm>
            <a:off x="7840416" y="5405414"/>
            <a:ext cx="1637373" cy="46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Parroquia San </a:t>
            </a:r>
            <a:r>
              <a:rPr lang="es-E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</a:t>
            </a:r>
            <a:endParaRPr lang="es-E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Av. San Martin 3333</a:t>
            </a:r>
          </a:p>
        </p:txBody>
      </p:sp>
      <p:pic>
        <p:nvPicPr>
          <p:cNvPr id="89" name="Picture 4" descr="H:\externo lg\DISCO D\ESCRITORIO 4001\BETIANA\recursos\COLECCION SCRAP\Collab_Baby\MC_Collabmarch_Baby\MC_Marchcollab_E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91" y="2464887"/>
            <a:ext cx="533450" cy="5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H:\externo lg\DISCO D\ESCRITORIO 4001\BETIANA\recursos\COLECCION SCRAP\Collab_Baby\MC_Collabmarch_Baby\MC_Marchcollab_E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26" y="1108545"/>
            <a:ext cx="533450" cy="5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69 CuadroTexto"/>
          <p:cNvSpPr txBox="1">
            <a:spLocks noChangeArrowheads="1"/>
          </p:cNvSpPr>
          <p:nvPr/>
        </p:nvSpPr>
        <p:spPr bwMode="auto">
          <a:xfrm>
            <a:off x="7675898" y="6058821"/>
            <a:ext cx="1962431" cy="37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dirty="0" smtClean="0">
                <a:solidFill>
                  <a:srgbClr val="00A4DE"/>
                </a:solidFill>
                <a:latin typeface="GROBOLD" charset="0"/>
                <a:ea typeface="Aint Nothing Fancy" pitchFamily="2" charset="0"/>
                <a:cs typeface="Aint Nothing Fancy" pitchFamily="2" charset="0"/>
              </a:rPr>
              <a:t>Te Espero!!</a:t>
            </a:r>
            <a:endParaRPr lang="es-ES" dirty="0">
              <a:solidFill>
                <a:srgbClr val="00A4DE"/>
              </a:solidFill>
              <a:latin typeface="GROBOLD" charset="0"/>
              <a:ea typeface="Aint Nothing Fancy" pitchFamily="2" charset="0"/>
              <a:cs typeface="Aint Nothing Fancy" pitchFamily="2" charset="0"/>
            </a:endParaRPr>
          </a:p>
        </p:txBody>
      </p:sp>
      <p:sp>
        <p:nvSpPr>
          <p:cNvPr id="92" name="39 CuadroTexto"/>
          <p:cNvSpPr txBox="1">
            <a:spLocks noChangeArrowheads="1"/>
          </p:cNvSpPr>
          <p:nvPr/>
        </p:nvSpPr>
        <p:spPr bwMode="auto">
          <a:xfrm>
            <a:off x="929419" y="6348634"/>
            <a:ext cx="3999805" cy="28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Parroquia San </a:t>
            </a:r>
            <a:r>
              <a:rPr lang="es-E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</a:t>
            </a: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Av. San Martin 3333</a:t>
            </a:r>
          </a:p>
        </p:txBody>
      </p:sp>
      <p:pic>
        <p:nvPicPr>
          <p:cNvPr id="2050" name="Picture 2" descr="C:\Users\betty\Desktop\virgencita\bautismo\angelito castañ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63" y="394446"/>
            <a:ext cx="1765325" cy="23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:\externo lg\DISCO D\ESCRITORIO 4001\BETIANA\recursos\COLECCION SCRAP\Collab_Baby\MC_Collabmarch_Baby\MC_Marchcollab_E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687" y="1377944"/>
            <a:ext cx="533450" cy="5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betty\Desktop\virgencita\bautismo\angelito castañ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87" y="3664233"/>
            <a:ext cx="2100328" cy="284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betty\Desktop\virgencita\bautismo\angelito castañ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057" y="2430049"/>
            <a:ext cx="2264244" cy="306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159 CuadroTexto"/>
          <p:cNvSpPr txBox="1">
            <a:spLocks noChangeArrowheads="1"/>
          </p:cNvSpPr>
          <p:nvPr/>
        </p:nvSpPr>
        <p:spPr bwMode="auto">
          <a:xfrm>
            <a:off x="1118993" y="3348583"/>
            <a:ext cx="2145053" cy="59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  <a:cs typeface="Andalus" pitchFamily="18" charset="-78"/>
              </a:rPr>
              <a:t>Mi</a:t>
            </a:r>
            <a:r>
              <a:rPr lang="es-E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  <a:cs typeface="Andalus" pitchFamily="18" charset="-78"/>
              </a:rPr>
              <a:t> </a:t>
            </a:r>
            <a:r>
              <a:rPr lang="es-E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  <a:cs typeface="Andalus" pitchFamily="18" charset="-78"/>
              </a:rPr>
              <a:t>Bautismo</a:t>
            </a:r>
            <a:endParaRPr lang="es-ES" sz="2800" b="1" dirty="0">
              <a:solidFill>
                <a:schemeClr val="accent6">
                  <a:lumMod val="40000"/>
                  <a:lumOff val="60000"/>
                </a:schemeClr>
              </a:solidFill>
              <a:latin typeface="Abelina Redux" pitchFamily="50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27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773694" y="5340865"/>
            <a:ext cx="1728786" cy="868452"/>
          </a:xfrm>
          <a:prstGeom prst="rect">
            <a:avLst/>
          </a:prstGeom>
          <a:solidFill>
            <a:srgbClr val="00A4DE"/>
          </a:solidFill>
          <a:ln w="38100"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77 Rectángulo"/>
          <p:cNvSpPr/>
          <p:nvPr/>
        </p:nvSpPr>
        <p:spPr bwMode="auto">
          <a:xfrm flipH="1">
            <a:off x="6309276" y="4857658"/>
            <a:ext cx="3279540" cy="1707020"/>
          </a:xfrm>
          <a:prstGeom prst="rect">
            <a:avLst/>
          </a:prstGeom>
          <a:solidFill>
            <a:srgbClr val="00A4DE"/>
          </a:solidFill>
          <a:ln w="114300">
            <a:solidFill>
              <a:srgbClr val="00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122" name="2 CuadroTexto"/>
          <p:cNvSpPr txBox="1">
            <a:spLocks noChangeArrowheads="1"/>
          </p:cNvSpPr>
          <p:nvPr/>
        </p:nvSpPr>
        <p:spPr bwMode="auto">
          <a:xfrm>
            <a:off x="952845" y="4635819"/>
            <a:ext cx="4166519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300" b="1" dirty="0">
                <a:solidFill>
                  <a:schemeClr val="bg1">
                    <a:lumMod val="50000"/>
                  </a:schemeClr>
                </a:solidFill>
              </a:rPr>
              <a:t>Cartón para </a:t>
            </a:r>
            <a:r>
              <a:rPr lang="es-MX" sz="1300" b="1" dirty="0" smtClean="0">
                <a:solidFill>
                  <a:schemeClr val="bg1">
                    <a:lumMod val="50000"/>
                  </a:schemeClr>
                </a:solidFill>
              </a:rPr>
              <a:t>Bolsas de </a:t>
            </a:r>
            <a:r>
              <a:rPr lang="es-MX" sz="1300" b="1" dirty="0">
                <a:solidFill>
                  <a:schemeClr val="bg1">
                    <a:lumMod val="50000"/>
                  </a:schemeClr>
                </a:solidFill>
              </a:rPr>
              <a:t>Dulces y golosinas</a:t>
            </a:r>
          </a:p>
        </p:txBody>
      </p:sp>
      <p:sp>
        <p:nvSpPr>
          <p:cNvPr id="3" name="2 Rectángulo"/>
          <p:cNvSpPr/>
          <p:nvPr/>
        </p:nvSpPr>
        <p:spPr bwMode="auto">
          <a:xfrm>
            <a:off x="960711" y="451004"/>
            <a:ext cx="4405819" cy="4127189"/>
          </a:xfrm>
          <a:prstGeom prst="rect">
            <a:avLst/>
          </a:prstGeom>
          <a:solidFill>
            <a:srgbClr val="00A4DE"/>
          </a:solidFill>
          <a:ln w="41275"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5124" name="72 CuadroTexto"/>
          <p:cNvSpPr txBox="1">
            <a:spLocks noChangeArrowheads="1"/>
          </p:cNvSpPr>
          <p:nvPr/>
        </p:nvSpPr>
        <p:spPr bwMode="auto">
          <a:xfrm>
            <a:off x="6066780" y="4396502"/>
            <a:ext cx="3774100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300" b="1" dirty="0">
                <a:solidFill>
                  <a:schemeClr val="bg1">
                    <a:lumMod val="50000"/>
                  </a:schemeClr>
                </a:solidFill>
              </a:rPr>
              <a:t>Tarjetita </a:t>
            </a:r>
            <a:r>
              <a:rPr lang="es-MX" sz="1300" b="1" dirty="0" smtClean="0">
                <a:solidFill>
                  <a:schemeClr val="bg1">
                    <a:lumMod val="50000"/>
                  </a:schemeClr>
                </a:solidFill>
              </a:rPr>
              <a:t>adherir a bolsitas </a:t>
            </a:r>
            <a:r>
              <a:rPr lang="es-MX" sz="1300" b="1" dirty="0" err="1" smtClean="0">
                <a:solidFill>
                  <a:schemeClr val="bg1">
                    <a:lumMod val="50000"/>
                  </a:schemeClr>
                </a:solidFill>
              </a:rPr>
              <a:t>golosineras</a:t>
            </a:r>
            <a:endParaRPr lang="es-MX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7" name="72 CuadroTexto"/>
          <p:cNvSpPr txBox="1">
            <a:spLocks noChangeArrowheads="1"/>
          </p:cNvSpPr>
          <p:nvPr/>
        </p:nvSpPr>
        <p:spPr bwMode="auto">
          <a:xfrm>
            <a:off x="6980791" y="3142649"/>
            <a:ext cx="1921042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ctr"/>
            <a:r>
              <a:rPr lang="es-MX" sz="1300" b="1" dirty="0" smtClean="0">
                <a:solidFill>
                  <a:schemeClr val="bg1">
                    <a:lumMod val="50000"/>
                  </a:schemeClr>
                </a:solidFill>
              </a:rPr>
              <a:t>Etiqueta Multiuso</a:t>
            </a:r>
            <a:endParaRPr lang="es-MX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97 Rectángulo"/>
          <p:cNvSpPr/>
          <p:nvPr/>
        </p:nvSpPr>
        <p:spPr bwMode="auto">
          <a:xfrm flipH="1">
            <a:off x="6310223" y="4857658"/>
            <a:ext cx="3279540" cy="170702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9" name="98 Rectángulo"/>
          <p:cNvSpPr/>
          <p:nvPr/>
        </p:nvSpPr>
        <p:spPr bwMode="auto">
          <a:xfrm>
            <a:off x="6329081" y="4876897"/>
            <a:ext cx="3249499" cy="630105"/>
          </a:xfrm>
          <a:prstGeom prst="rect">
            <a:avLst/>
          </a:prstGeom>
          <a:solidFill>
            <a:srgbClr val="00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2" name="131 Rectángulo redondeado"/>
          <p:cNvSpPr/>
          <p:nvPr/>
        </p:nvSpPr>
        <p:spPr bwMode="auto">
          <a:xfrm>
            <a:off x="6658285" y="522462"/>
            <a:ext cx="2591093" cy="2441657"/>
          </a:xfrm>
          <a:prstGeom prst="roundRect">
            <a:avLst>
              <a:gd name="adj" fmla="val 15079"/>
            </a:avLst>
          </a:prstGeom>
          <a:blipFill dpi="0" rotWithShape="1">
            <a:blip r:embed="rId2"/>
            <a:srcRect/>
            <a:tile tx="0" ty="0" sx="25000" sy="25000" flip="none" algn="tl"/>
          </a:blipFill>
          <a:ln w="76200"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34" name="133 Rectángulo"/>
          <p:cNvSpPr/>
          <p:nvPr/>
        </p:nvSpPr>
        <p:spPr bwMode="auto">
          <a:xfrm>
            <a:off x="7015957" y="522462"/>
            <a:ext cx="1819067" cy="593874"/>
          </a:xfrm>
          <a:prstGeom prst="rect">
            <a:avLst/>
          </a:prstGeom>
          <a:solidFill>
            <a:srgbClr val="00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0" name="72 CuadroTexto"/>
          <p:cNvSpPr txBox="1">
            <a:spLocks noChangeArrowheads="1"/>
          </p:cNvSpPr>
          <p:nvPr/>
        </p:nvSpPr>
        <p:spPr bwMode="auto">
          <a:xfrm>
            <a:off x="2019381" y="6292884"/>
            <a:ext cx="3170324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300" b="1" dirty="0" smtClean="0">
                <a:solidFill>
                  <a:schemeClr val="bg1">
                    <a:lumMod val="50000"/>
                  </a:schemeClr>
                </a:solidFill>
              </a:rPr>
              <a:t>Tarjetita “recuerdo de mi cumple”</a:t>
            </a:r>
            <a:endParaRPr lang="es-MX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1058392" y="2585690"/>
            <a:ext cx="4211039" cy="1906708"/>
          </a:xfrm>
          <a:prstGeom prst="rect">
            <a:avLst/>
          </a:prstGeom>
          <a:blipFill dpi="0" rotWithShape="1">
            <a:blip r:embed="rId2"/>
            <a:srcRect/>
            <a:tile tx="0" ty="0" sx="25000" sy="2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 bwMode="auto">
          <a:xfrm>
            <a:off x="1058393" y="2585689"/>
            <a:ext cx="562646" cy="1303665"/>
          </a:xfrm>
          <a:prstGeom prst="rect">
            <a:avLst/>
          </a:prstGeom>
          <a:solidFill>
            <a:srgbClr val="2D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9" name="168 Rectángulo"/>
          <p:cNvSpPr/>
          <p:nvPr/>
        </p:nvSpPr>
        <p:spPr bwMode="auto">
          <a:xfrm>
            <a:off x="6329598" y="5463104"/>
            <a:ext cx="3249499" cy="45719"/>
          </a:xfrm>
          <a:prstGeom prst="rect">
            <a:avLst/>
          </a:prstGeom>
          <a:solidFill>
            <a:srgbClr val="00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8" name="57 Rectángulo"/>
          <p:cNvSpPr/>
          <p:nvPr/>
        </p:nvSpPr>
        <p:spPr bwMode="auto">
          <a:xfrm>
            <a:off x="1051979" y="4055985"/>
            <a:ext cx="4217452" cy="436414"/>
          </a:xfrm>
          <a:prstGeom prst="rect">
            <a:avLst/>
          </a:prstGeom>
          <a:solidFill>
            <a:srgbClr val="2D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Onda"/>
          <p:cNvSpPr/>
          <p:nvPr/>
        </p:nvSpPr>
        <p:spPr>
          <a:xfrm>
            <a:off x="1051980" y="3668413"/>
            <a:ext cx="4217452" cy="769699"/>
          </a:xfrm>
          <a:prstGeom prst="wave">
            <a:avLst/>
          </a:prstGeom>
          <a:solidFill>
            <a:srgbClr val="00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3" name="Picture 9" descr="C:\Users\betty\Downloads\CODIGO DE BAR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680" y="3750690"/>
            <a:ext cx="1053671" cy="4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900538" y="5364807"/>
            <a:ext cx="175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omic Sans MS" pitchFamily="66" charset="0"/>
              </a:rPr>
              <a:t>Recuerdo</a:t>
            </a:r>
          </a:p>
          <a:p>
            <a:r>
              <a:rPr lang="es-ES" sz="1600" b="1" dirty="0" smtClean="0">
                <a:solidFill>
                  <a:schemeClr val="bg1"/>
                </a:solidFill>
                <a:latin typeface="Comic Sans MS" pitchFamily="66" charset="0"/>
              </a:rPr>
              <a:t>de mi</a:t>
            </a:r>
          </a:p>
          <a:p>
            <a:r>
              <a:rPr lang="es-ES" sz="1600" b="1" dirty="0" smtClean="0">
                <a:solidFill>
                  <a:schemeClr val="bg1"/>
                </a:solidFill>
                <a:latin typeface="Comic Sans MS" pitchFamily="66" charset="0"/>
              </a:rPr>
              <a:t>Bautismo</a:t>
            </a:r>
            <a:endParaRPr lang="es-ES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4" name="Picture 3" descr="C:\Users\betty\Box Sync\KIT PREMIUM GOLD\Elementos para decorar\Bautismo y comunion\Pink_Candles_with_Flowers_Clipart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03" y="2442893"/>
            <a:ext cx="1933404" cy="21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H:\externo lg\DISCO D\ESCRITORIO 4001\BETIANA\recursos\COLECCION SCRAP\LadyPapillon blue\blue2\element_ladypapillon (52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98" t="37988" r="24998" b="-1674"/>
          <a:stretch/>
        </p:blipFill>
        <p:spPr bwMode="auto">
          <a:xfrm>
            <a:off x="2250356" y="2628503"/>
            <a:ext cx="3118710" cy="187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CuadroTexto"/>
          <p:cNvSpPr txBox="1"/>
          <p:nvPr/>
        </p:nvSpPr>
        <p:spPr>
          <a:xfrm>
            <a:off x="4011062" y="3228639"/>
            <a:ext cx="1156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A4DE"/>
                </a:solidFill>
                <a:latin typeface="Abelina Redux" pitchFamily="50" charset="0"/>
              </a:rPr>
              <a:t>Mateo</a:t>
            </a:r>
          </a:p>
          <a:p>
            <a:pPr algn="ctr"/>
            <a:r>
              <a:rPr lang="es-ES" sz="1200" dirty="0" smtClean="0">
                <a:solidFill>
                  <a:srgbClr val="00A4DE"/>
                </a:solidFill>
              </a:rPr>
              <a:t>10/07/2015</a:t>
            </a:r>
            <a:endParaRPr lang="es-ES" sz="1200" dirty="0">
              <a:solidFill>
                <a:srgbClr val="00A4DE"/>
              </a:solidFill>
            </a:endParaRPr>
          </a:p>
        </p:txBody>
      </p:sp>
      <p:sp>
        <p:nvSpPr>
          <p:cNvPr id="30" name="29 Rectángulo"/>
          <p:cNvSpPr/>
          <p:nvPr/>
        </p:nvSpPr>
        <p:spPr bwMode="auto">
          <a:xfrm rot="10800000">
            <a:off x="1064522" y="515593"/>
            <a:ext cx="4211039" cy="1906708"/>
          </a:xfrm>
          <a:prstGeom prst="rect">
            <a:avLst/>
          </a:prstGeom>
          <a:blipFill dpi="0" rotWithShape="1">
            <a:blip r:embed="rId2"/>
            <a:srcRect/>
            <a:tile tx="0" ty="0" sx="25000" sy="2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" name="30 Rectángulo"/>
          <p:cNvSpPr/>
          <p:nvPr/>
        </p:nvSpPr>
        <p:spPr bwMode="auto">
          <a:xfrm rot="10800000">
            <a:off x="1064523" y="515592"/>
            <a:ext cx="562646" cy="1303665"/>
          </a:xfrm>
          <a:prstGeom prst="rect">
            <a:avLst/>
          </a:prstGeom>
          <a:solidFill>
            <a:srgbClr val="2D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2" name="31 Rectángulo"/>
          <p:cNvSpPr/>
          <p:nvPr/>
        </p:nvSpPr>
        <p:spPr bwMode="auto">
          <a:xfrm rot="10800000">
            <a:off x="1058109" y="1985888"/>
            <a:ext cx="4217452" cy="436414"/>
          </a:xfrm>
          <a:prstGeom prst="rect">
            <a:avLst/>
          </a:prstGeom>
          <a:solidFill>
            <a:srgbClr val="2D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7" name="36 Onda"/>
          <p:cNvSpPr/>
          <p:nvPr/>
        </p:nvSpPr>
        <p:spPr>
          <a:xfrm rot="10800000">
            <a:off x="1058110" y="1598316"/>
            <a:ext cx="4217452" cy="769699"/>
          </a:xfrm>
          <a:prstGeom prst="wave">
            <a:avLst/>
          </a:prstGeom>
          <a:solidFill>
            <a:srgbClr val="00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Picture 9" descr="C:\Users\betty\Downloads\CODIGO DE BAR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2810" y="1680593"/>
            <a:ext cx="1053671" cy="4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betty\Box Sync\KIT PREMIUM GOLD\Elementos para decorar\Bautismo y comunion\Pink_Candles_with_Flowers_Clipart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06991" y="379298"/>
            <a:ext cx="1933404" cy="21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7102059" y="451030"/>
            <a:ext cx="1646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Mi</a:t>
            </a:r>
            <a:r>
              <a:rPr lang="es-E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 </a:t>
            </a:r>
            <a:r>
              <a:rPr lang="es-E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Bautismo</a:t>
            </a:r>
          </a:p>
        </p:txBody>
      </p:sp>
      <p:pic>
        <p:nvPicPr>
          <p:cNvPr id="44" name="Picture 9" descr="H:\externo lg\DISCO D\ESCRITORIO 4001\BETIANA\recursos\COLECCION SCRAP\LadyPapillon blue\blue2\element_ladypapillon (52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14" r="23110"/>
          <a:stretch/>
        </p:blipFill>
        <p:spPr bwMode="auto">
          <a:xfrm>
            <a:off x="6837161" y="1116335"/>
            <a:ext cx="2397971" cy="187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44 CuadroTexto"/>
          <p:cNvSpPr txBox="1"/>
          <p:nvPr/>
        </p:nvSpPr>
        <p:spPr>
          <a:xfrm>
            <a:off x="7818249" y="1765816"/>
            <a:ext cx="1156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A4DE"/>
                </a:solidFill>
                <a:latin typeface="Abelina Redux" pitchFamily="50" charset="0"/>
              </a:rPr>
              <a:t>Mateo</a:t>
            </a:r>
          </a:p>
          <a:p>
            <a:pPr algn="ctr"/>
            <a:r>
              <a:rPr lang="es-ES" sz="1200" dirty="0" smtClean="0">
                <a:solidFill>
                  <a:srgbClr val="00A4DE"/>
                </a:solidFill>
              </a:rPr>
              <a:t>10/07/2015</a:t>
            </a:r>
            <a:endParaRPr lang="es-ES" sz="1200" dirty="0">
              <a:solidFill>
                <a:srgbClr val="00A4DE"/>
              </a:solidFill>
            </a:endParaRPr>
          </a:p>
        </p:txBody>
      </p:sp>
      <p:pic>
        <p:nvPicPr>
          <p:cNvPr id="47" name="Picture 3" descr="C:\Users\betty\Box Sync\KIT PREMIUM GOLD\Elementos para decorar\Bautismo y comunion\Pink_Candles_with_Flowers_Clipart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93" y="4828688"/>
            <a:ext cx="1461841" cy="16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 descr="H:\externo lg\DISCO D\ESCRITORIO 4001\BETIANA\recursos\COLECCION SCRAP\LadyPapillon blue\blue2\element_ladypapillon (52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14" r="26890"/>
          <a:stretch/>
        </p:blipFill>
        <p:spPr bwMode="auto">
          <a:xfrm>
            <a:off x="7343582" y="4876897"/>
            <a:ext cx="2280094" cy="187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48 CuadroTexto"/>
          <p:cNvSpPr txBox="1"/>
          <p:nvPr/>
        </p:nvSpPr>
        <p:spPr>
          <a:xfrm>
            <a:off x="8324670" y="5526378"/>
            <a:ext cx="1156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A4DE"/>
                </a:solidFill>
                <a:latin typeface="Abelina Redux" pitchFamily="50" charset="0"/>
              </a:rPr>
              <a:t>Mateo</a:t>
            </a:r>
          </a:p>
          <a:p>
            <a:pPr algn="ctr"/>
            <a:r>
              <a:rPr lang="es-ES" sz="1200" dirty="0" smtClean="0">
                <a:solidFill>
                  <a:srgbClr val="00A4DE"/>
                </a:solidFill>
              </a:rPr>
              <a:t>10/07/2015</a:t>
            </a:r>
            <a:endParaRPr lang="es-ES" sz="1200" dirty="0">
              <a:solidFill>
                <a:srgbClr val="00A4DE"/>
              </a:solidFill>
            </a:endParaRPr>
          </a:p>
        </p:txBody>
      </p:sp>
      <p:sp>
        <p:nvSpPr>
          <p:cNvPr id="10" name="9 Lágrima"/>
          <p:cNvSpPr/>
          <p:nvPr/>
        </p:nvSpPr>
        <p:spPr>
          <a:xfrm>
            <a:off x="6516820" y="5937396"/>
            <a:ext cx="1491414" cy="601736"/>
          </a:xfrm>
          <a:prstGeom prst="teardrop">
            <a:avLst/>
          </a:prstGeom>
          <a:solidFill>
            <a:srgbClr val="00A4D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CuadroTexto"/>
          <p:cNvSpPr txBox="1"/>
          <p:nvPr/>
        </p:nvSpPr>
        <p:spPr>
          <a:xfrm>
            <a:off x="6676174" y="6024651"/>
            <a:ext cx="126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Mi Bautismo</a:t>
            </a:r>
          </a:p>
        </p:txBody>
      </p:sp>
      <p:pic>
        <p:nvPicPr>
          <p:cNvPr id="53" name="Picture 2" descr="C:\Users\betty\Desktop\virgencita\bautismo\angelito castañ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89" y="2305877"/>
            <a:ext cx="1765325" cy="23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betty\Desktop\virgencita\bautismo\angelito castañ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95901">
            <a:off x="2893513" y="350560"/>
            <a:ext cx="1765325" cy="23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betty\Desktop\virgencita\bautismo\angelito castañ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17" y="1309621"/>
            <a:ext cx="1320695" cy="178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betty\Desktop\virgencita\bautismo\angelito castañ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95" y="5139224"/>
            <a:ext cx="844478" cy="114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betty\Desktop\virgencita\bautismo\angelito castañ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16" y="4838191"/>
            <a:ext cx="1016111" cy="137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3" cstate="print"/>
          <a:srcRect l="3947" r="5244"/>
          <a:stretch>
            <a:fillRect/>
          </a:stretch>
        </p:blipFill>
        <p:spPr bwMode="auto">
          <a:xfrm>
            <a:off x="7415581" y="692565"/>
            <a:ext cx="2363926" cy="3592122"/>
          </a:xfrm>
          <a:prstGeom prst="rect">
            <a:avLst/>
          </a:prstGeom>
          <a:blipFill>
            <a:blip r:embed="rId4"/>
            <a:tile tx="0" ty="0" sx="25000" sy="25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6146" name="58 CuadroTexto"/>
          <p:cNvSpPr txBox="1">
            <a:spLocks noChangeArrowheads="1"/>
          </p:cNvSpPr>
          <p:nvPr/>
        </p:nvSpPr>
        <p:spPr bwMode="auto">
          <a:xfrm>
            <a:off x="-39539" y="411473"/>
            <a:ext cx="3161751" cy="30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ctr"/>
            <a:r>
              <a:rPr lang="es-MX" sz="1300" b="1" dirty="0" smtClean="0">
                <a:solidFill>
                  <a:schemeClr val="bg1">
                    <a:lumMod val="50000"/>
                  </a:schemeClr>
                </a:solidFill>
              </a:rPr>
              <a:t>Adornos</a:t>
            </a:r>
            <a:endParaRPr lang="es-MX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 l="3947" r="5244"/>
          <a:stretch>
            <a:fillRect/>
          </a:stretch>
        </p:blipFill>
        <p:spPr bwMode="auto">
          <a:xfrm>
            <a:off x="4026209" y="652067"/>
            <a:ext cx="2363926" cy="3592122"/>
          </a:xfrm>
          <a:prstGeom prst="rect">
            <a:avLst/>
          </a:prstGeom>
          <a:blipFill dpi="0" rotWithShape="1">
            <a:blip r:embed="rId4"/>
            <a:srcRect/>
            <a:tile tx="0" ty="0" sx="25000" sy="25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3" cstate="print"/>
          <a:srcRect l="3948" r="5244"/>
          <a:stretch>
            <a:fillRect/>
          </a:stretch>
        </p:blipFill>
        <p:spPr bwMode="auto">
          <a:xfrm>
            <a:off x="450165" y="652067"/>
            <a:ext cx="2363916" cy="3592109"/>
          </a:xfrm>
          <a:prstGeom prst="rect">
            <a:avLst/>
          </a:prstGeom>
          <a:blipFill dpi="0" rotWithShape="1">
            <a:blip r:embed="rId4"/>
            <a:srcRect/>
            <a:tile tx="0" ty="0" sx="25000" sy="25000" flip="none" algn="tl"/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Elipse"/>
          <p:cNvSpPr/>
          <p:nvPr/>
        </p:nvSpPr>
        <p:spPr>
          <a:xfrm>
            <a:off x="746942" y="1562940"/>
            <a:ext cx="1770361" cy="1770361"/>
          </a:xfrm>
          <a:prstGeom prst="ellipse">
            <a:avLst/>
          </a:prstGeom>
          <a:solidFill>
            <a:srgbClr val="2DC8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4322991" y="1562947"/>
            <a:ext cx="1770361" cy="1770361"/>
          </a:xfrm>
          <a:prstGeom prst="ellipse">
            <a:avLst/>
          </a:prstGeom>
          <a:solidFill>
            <a:srgbClr val="00A4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7718025" y="1603445"/>
            <a:ext cx="1770361" cy="1770361"/>
          </a:xfrm>
          <a:prstGeom prst="ellipse">
            <a:avLst/>
          </a:prstGeom>
          <a:solidFill>
            <a:srgbClr val="00A4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3" descr="C:\Users\betty\Box Sync\KIT PREMIUM GOLD\Elementos para decorar\Bautismo y comunion\Pink_Candles_with_Flowers_Clipar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263" y="1420969"/>
            <a:ext cx="1933404" cy="21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4622422" y="2340471"/>
            <a:ext cx="1156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Abelina Redux" pitchFamily="50" charset="0"/>
              </a:rPr>
              <a:t>Mateo</a:t>
            </a:r>
          </a:p>
          <a:p>
            <a:pPr algn="ctr"/>
            <a:r>
              <a:rPr lang="es-ES" sz="1200" dirty="0" smtClean="0">
                <a:solidFill>
                  <a:schemeClr val="bg1"/>
                </a:solidFill>
              </a:rPr>
              <a:t>10/07/2015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344166" y="1876029"/>
            <a:ext cx="1646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Mi</a:t>
            </a:r>
            <a:r>
              <a:rPr lang="es-E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 </a:t>
            </a:r>
            <a:r>
              <a:rPr lang="es-E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Bautismo</a:t>
            </a:r>
          </a:p>
        </p:txBody>
      </p:sp>
      <p:pic>
        <p:nvPicPr>
          <p:cNvPr id="30" name="Picture 3" descr="C:\Users\betty\Desktop\virgencita\bautismo\angelito castañ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3" y="1173459"/>
            <a:ext cx="1882040" cy="254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9 Grupo"/>
          <p:cNvGrpSpPr/>
          <p:nvPr/>
        </p:nvGrpSpPr>
        <p:grpSpPr>
          <a:xfrm>
            <a:off x="404931" y="4659073"/>
            <a:ext cx="6824268" cy="2023734"/>
            <a:chOff x="597108" y="547398"/>
            <a:chExt cx="6824268" cy="2023734"/>
          </a:xfrm>
        </p:grpSpPr>
        <p:sp>
          <p:nvSpPr>
            <p:cNvPr id="33" name="3 Elipse"/>
            <p:cNvSpPr/>
            <p:nvPr/>
          </p:nvSpPr>
          <p:spPr>
            <a:xfrm>
              <a:off x="597108" y="547398"/>
              <a:ext cx="2023734" cy="20237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67 Elipse"/>
            <p:cNvSpPr/>
            <p:nvPr/>
          </p:nvSpPr>
          <p:spPr>
            <a:xfrm>
              <a:off x="5397642" y="547398"/>
              <a:ext cx="2023734" cy="20237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5" name="8 Grupo"/>
          <p:cNvGrpSpPr/>
          <p:nvPr/>
        </p:nvGrpSpPr>
        <p:grpSpPr>
          <a:xfrm>
            <a:off x="546011" y="4800153"/>
            <a:ext cx="6542109" cy="1741575"/>
            <a:chOff x="738188" y="688478"/>
            <a:chExt cx="6542109" cy="1741575"/>
          </a:xfrm>
          <a:solidFill>
            <a:srgbClr val="2DC8FF"/>
          </a:solidFill>
        </p:grpSpPr>
        <p:sp>
          <p:nvSpPr>
            <p:cNvPr id="36" name="2 Elipse"/>
            <p:cNvSpPr/>
            <p:nvPr/>
          </p:nvSpPr>
          <p:spPr>
            <a:xfrm>
              <a:off x="738188" y="688478"/>
              <a:ext cx="1741575" cy="1741575"/>
            </a:xfrm>
            <a:prstGeom prst="ellipse">
              <a:avLst/>
            </a:prstGeom>
            <a:grpFill/>
            <a:ln w="57150">
              <a:solidFill>
                <a:srgbClr val="2DC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68 Elipse"/>
            <p:cNvSpPr/>
            <p:nvPr/>
          </p:nvSpPr>
          <p:spPr>
            <a:xfrm>
              <a:off x="5538722" y="688478"/>
              <a:ext cx="1741575" cy="1741575"/>
            </a:xfrm>
            <a:prstGeom prst="ellipse">
              <a:avLst/>
            </a:prstGeom>
            <a:grpFill/>
            <a:ln w="57150">
              <a:solidFill>
                <a:srgbClr val="2DC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8" name="10 Grupo"/>
          <p:cNvGrpSpPr/>
          <p:nvPr/>
        </p:nvGrpSpPr>
        <p:grpSpPr>
          <a:xfrm>
            <a:off x="2805198" y="4659073"/>
            <a:ext cx="6824267" cy="2023734"/>
            <a:chOff x="2997375" y="547398"/>
            <a:chExt cx="6824267" cy="20237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9" name="65 Elipse"/>
            <p:cNvSpPr/>
            <p:nvPr/>
          </p:nvSpPr>
          <p:spPr>
            <a:xfrm>
              <a:off x="2997375" y="547398"/>
              <a:ext cx="2023734" cy="2023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69 Elipse"/>
            <p:cNvSpPr/>
            <p:nvPr/>
          </p:nvSpPr>
          <p:spPr>
            <a:xfrm>
              <a:off x="7797908" y="547398"/>
              <a:ext cx="2023734" cy="2023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1" name="7 Grupo"/>
          <p:cNvGrpSpPr/>
          <p:nvPr/>
        </p:nvGrpSpPr>
        <p:grpSpPr>
          <a:xfrm>
            <a:off x="2946278" y="4800153"/>
            <a:ext cx="6542108" cy="1741575"/>
            <a:chOff x="3138455" y="688478"/>
            <a:chExt cx="6542108" cy="1741575"/>
          </a:xfrm>
          <a:solidFill>
            <a:srgbClr val="00A4DE"/>
          </a:solidFill>
        </p:grpSpPr>
        <p:sp>
          <p:nvSpPr>
            <p:cNvPr id="43" name="66 Elipse"/>
            <p:cNvSpPr/>
            <p:nvPr/>
          </p:nvSpPr>
          <p:spPr>
            <a:xfrm>
              <a:off x="3138455" y="688478"/>
              <a:ext cx="1741575" cy="1741575"/>
            </a:xfrm>
            <a:prstGeom prst="ellipse">
              <a:avLst/>
            </a:prstGeom>
            <a:grpFill/>
            <a:ln w="57150">
              <a:solidFill>
                <a:srgbClr val="2DC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70 Elipse"/>
            <p:cNvSpPr/>
            <p:nvPr/>
          </p:nvSpPr>
          <p:spPr>
            <a:xfrm>
              <a:off x="7938988" y="688478"/>
              <a:ext cx="1741575" cy="1741575"/>
            </a:xfrm>
            <a:prstGeom prst="ellipse">
              <a:avLst/>
            </a:prstGeom>
            <a:grpFill/>
            <a:ln w="57150">
              <a:solidFill>
                <a:srgbClr val="2DC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5" name="Picture 9" descr="H:\externo lg\DISCO D\ESCRITORIO 4001\BETIANA\recursos\COLECCION SCRAP\LadyPapillon blue\blue2\element_ladypapillon (52)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t="31622" r="23704"/>
          <a:stretch/>
        </p:blipFill>
        <p:spPr bwMode="auto">
          <a:xfrm>
            <a:off x="257979" y="4580348"/>
            <a:ext cx="1986816" cy="201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15 CuadroTexto"/>
          <p:cNvSpPr txBox="1"/>
          <p:nvPr/>
        </p:nvSpPr>
        <p:spPr>
          <a:xfrm rot="21299059">
            <a:off x="840237" y="5702368"/>
            <a:ext cx="1156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A4DE"/>
                </a:solidFill>
                <a:latin typeface="Abelina Redux" pitchFamily="50" charset="0"/>
              </a:rPr>
              <a:t>Mateo</a:t>
            </a:r>
          </a:p>
        </p:txBody>
      </p:sp>
      <p:pic>
        <p:nvPicPr>
          <p:cNvPr id="47" name="Picture 3" descr="C:\Users\betty\Box Sync\KIT PREMIUM GOLD\Elementos para decorar\Bautismo y comunion\Pink_Candles_with_Flowers_Clipart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118" y="5407588"/>
            <a:ext cx="1095891" cy="121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19 CuadroTexto"/>
          <p:cNvSpPr txBox="1"/>
          <p:nvPr/>
        </p:nvSpPr>
        <p:spPr>
          <a:xfrm>
            <a:off x="3066859" y="4935622"/>
            <a:ext cx="150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Mi</a:t>
            </a:r>
            <a:r>
              <a:rPr lang="es-E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 </a:t>
            </a:r>
            <a:r>
              <a:rPr lang="es-E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Bautismo</a:t>
            </a:r>
          </a:p>
        </p:txBody>
      </p:sp>
      <p:sp>
        <p:nvSpPr>
          <p:cNvPr id="49" name="20 CuadroTexto"/>
          <p:cNvSpPr txBox="1"/>
          <p:nvPr/>
        </p:nvSpPr>
        <p:spPr>
          <a:xfrm rot="21284992">
            <a:off x="711580" y="5291470"/>
            <a:ext cx="141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belina Redux" pitchFamily="50" charset="0"/>
              </a:rPr>
              <a:t>Mi</a:t>
            </a:r>
            <a:r>
              <a:rPr lang="es-E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belina Redux" pitchFamily="50" charset="0"/>
              </a:rPr>
              <a:t> </a:t>
            </a:r>
            <a:r>
              <a:rPr lang="es-E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belina Redux" pitchFamily="50" charset="0"/>
              </a:rPr>
              <a:t>Bautismo</a:t>
            </a:r>
          </a:p>
        </p:txBody>
      </p:sp>
      <p:sp>
        <p:nvSpPr>
          <p:cNvPr id="50" name="21 CuadroTexto"/>
          <p:cNvSpPr txBox="1"/>
          <p:nvPr/>
        </p:nvSpPr>
        <p:spPr>
          <a:xfrm rot="21299059">
            <a:off x="8107715" y="5889941"/>
            <a:ext cx="1156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Mateo</a:t>
            </a:r>
          </a:p>
        </p:txBody>
      </p:sp>
      <p:sp>
        <p:nvSpPr>
          <p:cNvPr id="51" name="22 CuadroTexto"/>
          <p:cNvSpPr txBox="1"/>
          <p:nvPr/>
        </p:nvSpPr>
        <p:spPr>
          <a:xfrm rot="21284992">
            <a:off x="7979058" y="5515879"/>
            <a:ext cx="141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Abelina Redux" pitchFamily="50" charset="0"/>
              </a:rPr>
              <a:t>Mi</a:t>
            </a:r>
            <a:r>
              <a:rPr lang="es-ES" sz="3200" dirty="0" smtClean="0">
                <a:solidFill>
                  <a:schemeClr val="bg1"/>
                </a:solidFill>
                <a:latin typeface="Abelina Redux" pitchFamily="50" charset="0"/>
              </a:rPr>
              <a:t> </a:t>
            </a:r>
            <a:r>
              <a:rPr lang="es-ES" sz="2000" dirty="0" smtClean="0">
                <a:solidFill>
                  <a:schemeClr val="bg1"/>
                </a:solidFill>
                <a:latin typeface="Abelina Redux" pitchFamily="50" charset="0"/>
              </a:rPr>
              <a:t>Bautismo</a:t>
            </a:r>
          </a:p>
        </p:txBody>
      </p:sp>
      <p:pic>
        <p:nvPicPr>
          <p:cNvPr id="52" name="Picture 3" descr="C:\Users\betty\Desktop\virgencita\bautismo\angelito castañ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010" y="4562957"/>
            <a:ext cx="1564985" cy="21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C:\Users\betty\Desktop\virgencita\bautismo\angelito castañ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831" y="4656351"/>
            <a:ext cx="898166" cy="121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72 CuadroTexto"/>
          <p:cNvSpPr txBox="1">
            <a:spLocks noChangeArrowheads="1"/>
          </p:cNvSpPr>
          <p:nvPr/>
        </p:nvSpPr>
        <p:spPr bwMode="auto">
          <a:xfrm>
            <a:off x="546278" y="324247"/>
            <a:ext cx="2530989" cy="2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100" b="1" dirty="0">
                <a:solidFill>
                  <a:schemeClr val="bg1">
                    <a:lumMod val="50000"/>
                  </a:schemeClr>
                </a:solidFill>
              </a:rPr>
              <a:t>Tarjetita </a:t>
            </a:r>
            <a:r>
              <a:rPr lang="es-MX" sz="1100" b="1" dirty="0" smtClean="0">
                <a:solidFill>
                  <a:schemeClr val="bg1">
                    <a:lumMod val="50000"/>
                  </a:schemeClr>
                </a:solidFill>
              </a:rPr>
              <a:t>para </a:t>
            </a:r>
            <a:r>
              <a:rPr lang="es-MX" sz="1100" b="1" dirty="0" err="1" smtClean="0">
                <a:solidFill>
                  <a:schemeClr val="bg1">
                    <a:lumMod val="50000"/>
                  </a:schemeClr>
                </a:solidFill>
              </a:rPr>
              <a:t>Souvenirs</a:t>
            </a:r>
            <a:endParaRPr lang="es-MX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6223" y="1007687"/>
            <a:ext cx="2455750" cy="1668500"/>
          </a:xfrm>
          <a:prstGeom prst="rect">
            <a:avLst/>
          </a:prstGeom>
          <a:blipFill dpi="0" rotWithShape="1">
            <a:blip r:embed="rId4"/>
            <a:srcRect/>
            <a:tile tx="0" ty="0" sx="25000" sy="25000" flip="none" algn="tl"/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83" name="82 Rectángulo"/>
          <p:cNvSpPr/>
          <p:nvPr/>
        </p:nvSpPr>
        <p:spPr bwMode="auto">
          <a:xfrm>
            <a:off x="546278" y="2883007"/>
            <a:ext cx="1613855" cy="3348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5" name="84 Rectángulo"/>
          <p:cNvSpPr/>
          <p:nvPr/>
        </p:nvSpPr>
        <p:spPr bwMode="auto">
          <a:xfrm>
            <a:off x="841362" y="2883007"/>
            <a:ext cx="1318771" cy="334875"/>
          </a:xfrm>
          <a:prstGeom prst="rect">
            <a:avLst/>
          </a:prstGeom>
          <a:solidFill>
            <a:srgbClr val="00A4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196" name="85 CuadroTexto"/>
          <p:cNvSpPr>
            <a:spLocks noChangeArrowheads="1"/>
          </p:cNvSpPr>
          <p:nvPr/>
        </p:nvSpPr>
        <p:spPr bwMode="auto">
          <a:xfrm>
            <a:off x="809490" y="2909980"/>
            <a:ext cx="1443434" cy="2809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Gracias por venir!!</a:t>
            </a:r>
          </a:p>
        </p:txBody>
      </p:sp>
      <p:sp>
        <p:nvSpPr>
          <p:cNvPr id="89" name="88 Estrella de 5 puntas"/>
          <p:cNvSpPr/>
          <p:nvPr/>
        </p:nvSpPr>
        <p:spPr bwMode="auto">
          <a:xfrm>
            <a:off x="564492" y="2930137"/>
            <a:ext cx="255011" cy="22325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3" name="92 Rectángulo"/>
          <p:cNvSpPr/>
          <p:nvPr/>
        </p:nvSpPr>
        <p:spPr bwMode="auto">
          <a:xfrm rot="10800000" flipV="1">
            <a:off x="2459654" y="707416"/>
            <a:ext cx="925231" cy="2441214"/>
          </a:xfrm>
          <a:prstGeom prst="rect">
            <a:avLst/>
          </a:prstGeom>
          <a:solidFill>
            <a:srgbClr val="00A4DE"/>
          </a:solidFill>
          <a:ln w="57150"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4" name="93 Elipse"/>
          <p:cNvSpPr/>
          <p:nvPr/>
        </p:nvSpPr>
        <p:spPr bwMode="auto">
          <a:xfrm>
            <a:off x="2845918" y="785562"/>
            <a:ext cx="154232" cy="15752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41" name="72 CuadroTexto"/>
          <p:cNvSpPr txBox="1">
            <a:spLocks noChangeArrowheads="1"/>
          </p:cNvSpPr>
          <p:nvPr/>
        </p:nvSpPr>
        <p:spPr bwMode="auto">
          <a:xfrm>
            <a:off x="8144484" y="6012879"/>
            <a:ext cx="1586873" cy="2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ctr"/>
            <a:r>
              <a:rPr lang="es-MX" sz="1100" b="1" dirty="0">
                <a:solidFill>
                  <a:schemeClr val="bg1">
                    <a:lumMod val="50000"/>
                  </a:schemeClr>
                </a:solidFill>
              </a:rPr>
              <a:t>Etiqueta Gaseosa</a:t>
            </a:r>
          </a:p>
        </p:txBody>
      </p:sp>
      <p:sp>
        <p:nvSpPr>
          <p:cNvPr id="143" name="142 Rectángulo"/>
          <p:cNvSpPr/>
          <p:nvPr/>
        </p:nvSpPr>
        <p:spPr bwMode="auto">
          <a:xfrm rot="5400000">
            <a:off x="4149921" y="321833"/>
            <a:ext cx="2126605" cy="9097959"/>
          </a:xfrm>
          <a:prstGeom prst="rect">
            <a:avLst/>
          </a:prstGeom>
          <a:solidFill>
            <a:srgbClr val="00A4DE"/>
          </a:solidFill>
          <a:ln w="38100"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44" name="143 Rectángulo"/>
          <p:cNvSpPr/>
          <p:nvPr/>
        </p:nvSpPr>
        <p:spPr bwMode="auto">
          <a:xfrm rot="5400000">
            <a:off x="4227827" y="398092"/>
            <a:ext cx="1969080" cy="8945440"/>
          </a:xfrm>
          <a:prstGeom prst="rect">
            <a:avLst/>
          </a:prstGeom>
          <a:solidFill>
            <a:srgbClr val="00A4D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45" name="144 Rectángulo"/>
          <p:cNvSpPr/>
          <p:nvPr/>
        </p:nvSpPr>
        <p:spPr bwMode="auto">
          <a:xfrm rot="10800000">
            <a:off x="761925" y="4278338"/>
            <a:ext cx="8899170" cy="114994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146" name="145 Rectángulo"/>
          <p:cNvSpPr/>
          <p:nvPr/>
        </p:nvSpPr>
        <p:spPr bwMode="auto">
          <a:xfrm>
            <a:off x="758498" y="4399523"/>
            <a:ext cx="8902598" cy="904767"/>
          </a:xfrm>
          <a:prstGeom prst="rect">
            <a:avLst/>
          </a:prstGeom>
          <a:solidFill>
            <a:srgbClr val="2DC8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147" name="146 Rectángulo"/>
          <p:cNvSpPr/>
          <p:nvPr/>
        </p:nvSpPr>
        <p:spPr bwMode="auto">
          <a:xfrm rot="10800000">
            <a:off x="2052327" y="3905277"/>
            <a:ext cx="6400617" cy="1934406"/>
          </a:xfrm>
          <a:prstGeom prst="rect">
            <a:avLst/>
          </a:prstGeom>
          <a:blipFill dpi="0" rotWithShape="1">
            <a:blip r:embed="rId4"/>
            <a:srcRect/>
            <a:tile tx="0" ty="0" sx="25000" sy="2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8" name="147 Rectángulo"/>
          <p:cNvSpPr/>
          <p:nvPr/>
        </p:nvSpPr>
        <p:spPr bwMode="auto">
          <a:xfrm>
            <a:off x="2050836" y="5191611"/>
            <a:ext cx="6408712" cy="648072"/>
          </a:xfrm>
          <a:prstGeom prst="rect">
            <a:avLst/>
          </a:prstGeom>
          <a:solidFill>
            <a:srgbClr val="2D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9" name="148 Onda"/>
          <p:cNvSpPr/>
          <p:nvPr/>
        </p:nvSpPr>
        <p:spPr>
          <a:xfrm>
            <a:off x="2050836" y="4662830"/>
            <a:ext cx="6408712" cy="966659"/>
          </a:xfrm>
          <a:prstGeom prst="wave">
            <a:avLst/>
          </a:prstGeom>
          <a:solidFill>
            <a:srgbClr val="00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8" name="Picture 9" descr="C:\Users\betty\Downloads\CODIGO DE BAR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7" y="5133608"/>
            <a:ext cx="1292338" cy="52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61 Rectángulo"/>
          <p:cNvSpPr/>
          <p:nvPr/>
        </p:nvSpPr>
        <p:spPr bwMode="auto">
          <a:xfrm rot="10800000" flipV="1">
            <a:off x="2436412" y="2273983"/>
            <a:ext cx="973136" cy="858575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9" name="85 CuadroTexto"/>
          <p:cNvSpPr>
            <a:spLocks noChangeArrowheads="1"/>
          </p:cNvSpPr>
          <p:nvPr/>
        </p:nvSpPr>
        <p:spPr bwMode="auto">
          <a:xfrm>
            <a:off x="2204593" y="972394"/>
            <a:ext cx="1443434" cy="4597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05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Gracias</a:t>
            </a:r>
          </a:p>
          <a:p>
            <a:pPr algn="ctr"/>
            <a:r>
              <a:rPr lang="es-ES" sz="105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por </a:t>
            </a:r>
            <a:r>
              <a:rPr lang="es-ES" sz="1050" b="1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venir!!</a:t>
            </a:r>
          </a:p>
        </p:txBody>
      </p:sp>
      <p:sp>
        <p:nvSpPr>
          <p:cNvPr id="126" name="125 Rectángulo"/>
          <p:cNvSpPr/>
          <p:nvPr/>
        </p:nvSpPr>
        <p:spPr bwMode="auto">
          <a:xfrm>
            <a:off x="537169" y="2548132"/>
            <a:ext cx="1613855" cy="334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2408283" y="1332359"/>
            <a:ext cx="1036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belina Redux" pitchFamily="50" charset="0"/>
              </a:rPr>
              <a:t>Mateo</a:t>
            </a:r>
          </a:p>
          <a:p>
            <a:pPr algn="ctr"/>
            <a:r>
              <a:rPr lang="es-ES" sz="1200" dirty="0" smtClean="0">
                <a:solidFill>
                  <a:schemeClr val="bg1"/>
                </a:solidFill>
              </a:rPr>
              <a:t>10/07/2015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97741" y="2410883"/>
            <a:ext cx="141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belina Redux" pitchFamily="50" charset="0"/>
              </a:rPr>
              <a:t>Mi</a:t>
            </a:r>
            <a:r>
              <a:rPr lang="es-E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belina Redux" pitchFamily="50" charset="0"/>
              </a:rPr>
              <a:t> </a:t>
            </a:r>
            <a:r>
              <a:rPr lang="es-E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belina Redux" pitchFamily="50" charset="0"/>
              </a:rPr>
              <a:t>Bautismo</a:t>
            </a:r>
          </a:p>
        </p:txBody>
      </p:sp>
      <p:pic>
        <p:nvPicPr>
          <p:cNvPr id="28" name="Picture 3" descr="C:\Users\betty\Box Sync\KIT PREMIUM GOLD\Elementos para decorar\Bautismo y comunion\Pink_Candles_with_Flowers_Clipart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56" y="3886272"/>
            <a:ext cx="1933404" cy="21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H:\externo lg\DISCO D\ESCRITORIO 4001\BETIANA\recursos\COLECCION SCRAP\LadyPapillon blue\blue2\element_ladypapillon (52)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14"/>
          <a:stretch/>
        </p:blipFill>
        <p:spPr bwMode="auto">
          <a:xfrm>
            <a:off x="4655848" y="3896268"/>
            <a:ext cx="3118710" cy="187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CuadroTexto"/>
          <p:cNvSpPr txBox="1"/>
          <p:nvPr/>
        </p:nvSpPr>
        <p:spPr>
          <a:xfrm>
            <a:off x="5646262" y="4583135"/>
            <a:ext cx="1156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A4DE"/>
                </a:solidFill>
                <a:latin typeface="Abelina Redux" pitchFamily="50" charset="0"/>
              </a:rPr>
              <a:t>Mateo</a:t>
            </a:r>
          </a:p>
          <a:p>
            <a:pPr algn="ctr"/>
            <a:r>
              <a:rPr lang="es-ES" sz="1200" dirty="0" smtClean="0">
                <a:solidFill>
                  <a:srgbClr val="00A4DE"/>
                </a:solidFill>
              </a:rPr>
              <a:t>10/07/2015</a:t>
            </a:r>
            <a:endParaRPr lang="es-ES" sz="1200" dirty="0">
              <a:solidFill>
                <a:srgbClr val="00A4DE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 rot="21359890">
            <a:off x="2249854" y="4481375"/>
            <a:ext cx="105317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Mi</a:t>
            </a:r>
            <a:r>
              <a:rPr lang="es-E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 </a:t>
            </a:r>
          </a:p>
          <a:p>
            <a:pPr algn="ctr"/>
            <a:r>
              <a:rPr lang="es-E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Bautismo</a:t>
            </a:r>
          </a:p>
        </p:txBody>
      </p:sp>
      <p:pic>
        <p:nvPicPr>
          <p:cNvPr id="34" name="Picture 3" descr="C:\Users\betty\Box Sync\KIT PREMIUM GOLD\Elementos para decorar\Bautismo y comunion\Pink_Candles_with_Flowers_Clipart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7" y="900532"/>
            <a:ext cx="1580081" cy="17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betty\Desktop\virgencita\bautismo\angelito castañ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807" y="3596152"/>
            <a:ext cx="1882040" cy="254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betty\Desktop\virgencita\bautismo\angelito castañ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15" y="979798"/>
            <a:ext cx="1304562" cy="176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betty\Desktop\virgencita\bautismo\angelito castañ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34" y="1928023"/>
            <a:ext cx="1014397" cy="137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28284" y="-1576800"/>
            <a:ext cx="6176758" cy="10201538"/>
          </a:xfrm>
          <a:prstGeom prst="rect">
            <a:avLst/>
          </a:prstGeom>
          <a:blipFill dpi="0" rotWithShape="1">
            <a:blip r:embed="rId3"/>
            <a:srcRect/>
            <a:tile tx="0" ty="0" sx="25000" sy="25000" flip="none" algn="l"/>
          </a:blip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195" name="72 CuadroTexto"/>
          <p:cNvSpPr txBox="1">
            <a:spLocks noChangeArrowheads="1"/>
          </p:cNvSpPr>
          <p:nvPr/>
        </p:nvSpPr>
        <p:spPr bwMode="auto">
          <a:xfrm>
            <a:off x="234132" y="435590"/>
            <a:ext cx="2235452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300" b="1" dirty="0">
                <a:solidFill>
                  <a:schemeClr val="bg1">
                    <a:lumMod val="50000"/>
                  </a:schemeClr>
                </a:solidFill>
              </a:rPr>
              <a:t>Cajita </a:t>
            </a:r>
            <a:r>
              <a:rPr lang="es-MX" sz="1300" b="1" dirty="0" err="1" smtClean="0">
                <a:solidFill>
                  <a:schemeClr val="bg1">
                    <a:lumMod val="50000"/>
                  </a:schemeClr>
                </a:solidFill>
              </a:rPr>
              <a:t>Popcorn</a:t>
            </a:r>
            <a:endParaRPr lang="es-MX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36 Onda"/>
          <p:cNvSpPr/>
          <p:nvPr/>
        </p:nvSpPr>
        <p:spPr>
          <a:xfrm rot="21334471">
            <a:off x="1472333" y="2636045"/>
            <a:ext cx="7392249" cy="2116752"/>
          </a:xfrm>
          <a:prstGeom prst="wave">
            <a:avLst>
              <a:gd name="adj1" fmla="val 20000"/>
              <a:gd name="adj2" fmla="val 5337"/>
            </a:avLst>
          </a:prstGeom>
          <a:solidFill>
            <a:srgbClr val="2D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Onda"/>
          <p:cNvSpPr/>
          <p:nvPr/>
        </p:nvSpPr>
        <p:spPr>
          <a:xfrm rot="21334471">
            <a:off x="1472332" y="2478502"/>
            <a:ext cx="7392249" cy="2116752"/>
          </a:xfrm>
          <a:prstGeom prst="wave">
            <a:avLst>
              <a:gd name="adj1" fmla="val 20000"/>
              <a:gd name="adj2" fmla="val 5337"/>
            </a:avLst>
          </a:prstGeom>
          <a:solidFill>
            <a:srgbClr val="00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Lágrima"/>
          <p:cNvSpPr/>
          <p:nvPr/>
        </p:nvSpPr>
        <p:spPr>
          <a:xfrm>
            <a:off x="5517762" y="1192856"/>
            <a:ext cx="1470261" cy="1193511"/>
          </a:xfrm>
          <a:prstGeom prst="teardrop">
            <a:avLst>
              <a:gd name="adj" fmla="val 121695"/>
            </a:avLst>
          </a:prstGeom>
          <a:solidFill>
            <a:srgbClr val="00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3" descr="C:\Users\betty\Box Sync\KIT PREMIUM GOLD\Elementos para decorar\Bautismo y comunion\Pink_Candles_with_Flowers_Clipart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7118">
            <a:off x="900634" y="2299648"/>
            <a:ext cx="2240495" cy="247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:\externo lg\DISCO D\ESCRITORIO 4001\BETIANA\recursos\COLECCION SCRAP\LadyPapillon blue\blue2\element_ladypapillon (52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14"/>
          <a:stretch/>
        </p:blipFill>
        <p:spPr bwMode="auto">
          <a:xfrm rot="21288197">
            <a:off x="2543939" y="901636"/>
            <a:ext cx="3118710" cy="187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 rot="21288197">
            <a:off x="3534353" y="1588503"/>
            <a:ext cx="1156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A4DE"/>
                </a:solidFill>
                <a:latin typeface="Abelina Redux" pitchFamily="50" charset="0"/>
              </a:rPr>
              <a:t>Mateo</a:t>
            </a:r>
          </a:p>
          <a:p>
            <a:pPr algn="ctr"/>
            <a:r>
              <a:rPr lang="es-ES" sz="1200" dirty="0" smtClean="0">
                <a:solidFill>
                  <a:srgbClr val="00A4DE"/>
                </a:solidFill>
              </a:rPr>
              <a:t>10/07/2015</a:t>
            </a:r>
            <a:endParaRPr lang="es-ES" sz="1200" dirty="0">
              <a:solidFill>
                <a:srgbClr val="00A4DE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 rot="21359890">
            <a:off x="5573799" y="1355041"/>
            <a:ext cx="141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Mi</a:t>
            </a:r>
            <a:r>
              <a:rPr lang="es-E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 </a:t>
            </a:r>
            <a:r>
              <a:rPr lang="es-E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Bautismo</a:t>
            </a:r>
          </a:p>
        </p:txBody>
      </p:sp>
      <p:pic>
        <p:nvPicPr>
          <p:cNvPr id="16" name="Picture 3" descr="C:\Users\betty\Box Sync\KIT PREMIUM GOLD\Elementos para decorar\Bautismo y comunion\Pink_Candles_with_Flowers_Clipart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512">
            <a:off x="5402393" y="2969888"/>
            <a:ext cx="1505649" cy="166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H:\externo lg\DISCO D\ESCRITORIO 4001\BETIANA\recursos\COLECCION SCRAP\LadyPapillon blue\blue2\element_ladypapillon (52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/>
          <a:stretch/>
        </p:blipFill>
        <p:spPr bwMode="auto">
          <a:xfrm rot="1702197">
            <a:off x="6987375" y="1672052"/>
            <a:ext cx="3118710" cy="284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 rot="898577">
            <a:off x="7690524" y="3230728"/>
            <a:ext cx="1156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A4DE"/>
                </a:solidFill>
                <a:latin typeface="Abelina Redux" pitchFamily="50" charset="0"/>
              </a:rPr>
              <a:t>Mateo</a:t>
            </a:r>
          </a:p>
          <a:p>
            <a:pPr algn="ctr"/>
            <a:r>
              <a:rPr lang="es-ES" sz="1200" dirty="0" smtClean="0">
                <a:solidFill>
                  <a:srgbClr val="00A4DE"/>
                </a:solidFill>
              </a:rPr>
              <a:t>10/07/2015</a:t>
            </a:r>
            <a:endParaRPr lang="es-ES" sz="1200" dirty="0">
              <a:solidFill>
                <a:srgbClr val="00A4DE"/>
              </a:solidFill>
            </a:endParaRPr>
          </a:p>
        </p:txBody>
      </p:sp>
      <p:pic>
        <p:nvPicPr>
          <p:cNvPr id="19" name="Picture 3" descr="C:\Users\betty\Desktop\virgencita\bautismo\angelito castañ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4480">
            <a:off x="3189687" y="2240006"/>
            <a:ext cx="2051902" cy="277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125"/>
                    </a14:imgEffect>
                    <a14:imgEffect>
                      <a14:saturation sat="2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5100" y="110269"/>
            <a:ext cx="10388327" cy="7235709"/>
          </a:xfrm>
          <a:prstGeom prst="rect">
            <a:avLst/>
          </a:prstGeom>
          <a:blipFill dpi="0" rotWithShape="1">
            <a:blip r:embed="rId5"/>
            <a:srcRect/>
            <a:tile tx="0" ty="0" sx="25000" sy="25000" flip="none" algn="ctr"/>
          </a:blipFill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6" cstate="print"/>
          <a:srcRect b="61369"/>
          <a:stretch>
            <a:fillRect/>
          </a:stretch>
        </p:blipFill>
        <p:spPr bwMode="auto">
          <a:xfrm>
            <a:off x="125136" y="119075"/>
            <a:ext cx="10388328" cy="2795156"/>
          </a:xfrm>
          <a:prstGeom prst="rect">
            <a:avLst/>
          </a:prstGeom>
          <a:solidFill>
            <a:srgbClr val="2DC8F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 bwMode="auto">
          <a:xfrm>
            <a:off x="873980" y="2896735"/>
            <a:ext cx="1520392" cy="485025"/>
          </a:xfrm>
          <a:prstGeom prst="rect">
            <a:avLst/>
          </a:prstGeom>
          <a:solidFill>
            <a:srgbClr val="00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3" name="52 Rectángulo"/>
          <p:cNvSpPr/>
          <p:nvPr/>
        </p:nvSpPr>
        <p:spPr bwMode="auto">
          <a:xfrm>
            <a:off x="882205" y="4716734"/>
            <a:ext cx="9289032" cy="478132"/>
          </a:xfrm>
          <a:prstGeom prst="rect">
            <a:avLst/>
          </a:prstGeom>
          <a:solidFill>
            <a:srgbClr val="2D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219" name="29 Rectángulo"/>
          <p:cNvSpPr>
            <a:spLocks noChangeArrowheads="1"/>
          </p:cNvSpPr>
          <p:nvPr/>
        </p:nvSpPr>
        <p:spPr bwMode="auto">
          <a:xfrm>
            <a:off x="373659" y="552276"/>
            <a:ext cx="3122261" cy="31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1400" b="1" dirty="0" smtClean="0">
                <a:solidFill>
                  <a:schemeClr val="bg1">
                    <a:lumMod val="50000"/>
                  </a:schemeClr>
                </a:solidFill>
              </a:rPr>
              <a:t>Cajita</a:t>
            </a:r>
            <a:endParaRPr lang="es-E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34 Franja diagonal"/>
          <p:cNvSpPr/>
          <p:nvPr/>
        </p:nvSpPr>
        <p:spPr>
          <a:xfrm>
            <a:off x="5490716" y="2916535"/>
            <a:ext cx="1584176" cy="1152128"/>
          </a:xfrm>
          <a:prstGeom prst="diagStripe">
            <a:avLst/>
          </a:prstGeom>
          <a:solidFill>
            <a:srgbClr val="00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6" name="85 CuadroTexto"/>
          <p:cNvSpPr>
            <a:spLocks noChangeArrowheads="1"/>
          </p:cNvSpPr>
          <p:nvPr/>
        </p:nvSpPr>
        <p:spPr bwMode="auto">
          <a:xfrm rot="19482308">
            <a:off x="5321457" y="3024942"/>
            <a:ext cx="1773187" cy="47672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solidFill>
                  <a:schemeClr val="bg1">
                    <a:lumMod val="95000"/>
                  </a:schemeClr>
                </a:solidFill>
                <a:latin typeface="GROBOLD" charset="0"/>
              </a:rPr>
              <a:t>Gracias </a:t>
            </a:r>
          </a:p>
          <a:p>
            <a:pPr algn="ctr"/>
            <a:r>
              <a:rPr lang="es-ES" sz="1100" dirty="0" smtClean="0">
                <a:solidFill>
                  <a:schemeClr val="bg1">
                    <a:lumMod val="95000"/>
                  </a:schemeClr>
                </a:solidFill>
                <a:latin typeface="GROBOLD" charset="0"/>
              </a:rPr>
              <a:t>por venir!!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GROBOLD" charset="0"/>
            </a:endParaRPr>
          </a:p>
        </p:txBody>
      </p:sp>
      <p:sp>
        <p:nvSpPr>
          <p:cNvPr id="38" name="37 Rectángulo"/>
          <p:cNvSpPr/>
          <p:nvPr/>
        </p:nvSpPr>
        <p:spPr bwMode="auto">
          <a:xfrm flipV="1">
            <a:off x="882205" y="4574114"/>
            <a:ext cx="9289032" cy="265611"/>
          </a:xfrm>
          <a:prstGeom prst="rect">
            <a:avLst/>
          </a:prstGeom>
          <a:solidFill>
            <a:srgbClr val="00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 rot="21359890">
            <a:off x="927252" y="2749134"/>
            <a:ext cx="141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Mi</a:t>
            </a:r>
            <a:r>
              <a:rPr lang="es-E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 </a:t>
            </a:r>
            <a:r>
              <a:rPr lang="es-E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Bautismo</a:t>
            </a:r>
          </a:p>
        </p:txBody>
      </p:sp>
      <p:pic>
        <p:nvPicPr>
          <p:cNvPr id="14" name="Picture 3" descr="C:\Users\betty\Box Sync\KIT PREMIUM GOLD\Elementos para decorar\Bautismo y comunion\Pink_Candles_with_Flowers_Clipart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842" y="3416147"/>
            <a:ext cx="1505649" cy="166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H:\externo lg\DISCO D\ESCRITORIO 4001\BETIANA\recursos\COLECCION SCRAP\LadyPapillon blue\blue2\element_ladypapillon (52)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 r="18604"/>
          <a:stretch/>
        </p:blipFill>
        <p:spPr bwMode="auto">
          <a:xfrm rot="502679">
            <a:off x="7585308" y="1689999"/>
            <a:ext cx="2538505" cy="284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 rot="21299059">
            <a:off x="8474465" y="3365244"/>
            <a:ext cx="1156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A4DE"/>
                </a:solidFill>
                <a:latin typeface="Abelina Redux" pitchFamily="50" charset="0"/>
              </a:rPr>
              <a:t>Mateo</a:t>
            </a:r>
          </a:p>
          <a:p>
            <a:pPr algn="ctr"/>
            <a:r>
              <a:rPr lang="es-ES" sz="1200" dirty="0" smtClean="0">
                <a:solidFill>
                  <a:srgbClr val="00A4DE"/>
                </a:solidFill>
              </a:rPr>
              <a:t>10/07/2015</a:t>
            </a:r>
            <a:endParaRPr lang="es-ES" sz="1200" dirty="0">
              <a:solidFill>
                <a:srgbClr val="00A4DE"/>
              </a:solidFill>
            </a:endParaRPr>
          </a:p>
        </p:txBody>
      </p:sp>
      <p:pic>
        <p:nvPicPr>
          <p:cNvPr id="17" name="Picture 9" descr="H:\externo lg\DISCO D\ESCRITORIO 4001\BETIANA\recursos\COLECCION SCRAP\LadyPapillon blue\blue2\element_ladypapillon (52)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 r="18604"/>
          <a:stretch/>
        </p:blipFill>
        <p:spPr bwMode="auto">
          <a:xfrm rot="502679">
            <a:off x="2924488" y="887990"/>
            <a:ext cx="2538505" cy="284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 rot="21299059">
            <a:off x="3813645" y="2563235"/>
            <a:ext cx="1156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A4DE"/>
                </a:solidFill>
                <a:latin typeface="Abelina Redux" pitchFamily="50" charset="0"/>
              </a:rPr>
              <a:t>Mateo</a:t>
            </a:r>
          </a:p>
          <a:p>
            <a:pPr algn="ctr"/>
            <a:r>
              <a:rPr lang="es-ES" sz="1200" dirty="0" smtClean="0">
                <a:solidFill>
                  <a:srgbClr val="00A4DE"/>
                </a:solidFill>
              </a:rPr>
              <a:t>10/07/2015</a:t>
            </a:r>
            <a:endParaRPr lang="es-ES" sz="1200" dirty="0">
              <a:solidFill>
                <a:srgbClr val="00A4DE"/>
              </a:solidFill>
            </a:endParaRPr>
          </a:p>
        </p:txBody>
      </p:sp>
      <p:pic>
        <p:nvPicPr>
          <p:cNvPr id="19" name="Picture 3" descr="C:\Users\betty\Box Sync\KIT PREMIUM GOLD\Elementos para decorar\Bautismo y comunion\Pink_Candles_with_Flowers_Clipart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81" y="3316160"/>
            <a:ext cx="1505649" cy="166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8440040" y="4371369"/>
            <a:ext cx="141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Mi</a:t>
            </a:r>
            <a:r>
              <a:rPr lang="es-E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 </a:t>
            </a:r>
            <a:r>
              <a:rPr lang="es-E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Bautismo</a:t>
            </a:r>
          </a:p>
        </p:txBody>
      </p:sp>
      <p:pic>
        <p:nvPicPr>
          <p:cNvPr id="22" name="Picture 3" descr="C:\Users\betty\Desktop\virgencita\bautismo\angelito castañ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597" y="2802077"/>
            <a:ext cx="1870119" cy="253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betty\Desktop\virgencita\bautismo\angelito castañ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5" y="3370517"/>
            <a:ext cx="1170339" cy="158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betty\Desktop\virgencita\bautismo\angelito castañ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2126" y="3383407"/>
            <a:ext cx="1125532" cy="158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4339" y="4116367"/>
            <a:ext cx="7771536" cy="3159277"/>
          </a:xfrm>
          <a:prstGeom prst="rect">
            <a:avLst/>
          </a:prstGeom>
          <a:solidFill>
            <a:srgbClr val="9E16C8"/>
          </a:solidFill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016" y="508870"/>
            <a:ext cx="7771538" cy="3504088"/>
          </a:xfrm>
          <a:prstGeom prst="rect">
            <a:avLst/>
          </a:prstGeom>
          <a:blipFill dpi="0" rotWithShape="1">
            <a:blip r:embed="rId5"/>
            <a:srcRect/>
            <a:tile tx="0" ty="0" sx="25000" sy="25000" flip="none" algn="ctr"/>
          </a:blipFill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4339" y="4116367"/>
            <a:ext cx="7771566" cy="3159278"/>
          </a:xfrm>
          <a:prstGeom prst="rect">
            <a:avLst/>
          </a:prstGeom>
          <a:solidFill>
            <a:srgbClr val="9E16C8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4339" y="4116367"/>
            <a:ext cx="7771536" cy="3159277"/>
          </a:xfrm>
          <a:prstGeom prst="rect">
            <a:avLst/>
          </a:prstGeom>
          <a:solidFill>
            <a:srgbClr val="2DC8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5" name="72 CuadroTexto"/>
          <p:cNvSpPr txBox="1">
            <a:spLocks noChangeArrowheads="1"/>
          </p:cNvSpPr>
          <p:nvPr/>
        </p:nvSpPr>
        <p:spPr bwMode="auto">
          <a:xfrm>
            <a:off x="162124" y="4657716"/>
            <a:ext cx="2400332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300" b="1" dirty="0">
                <a:solidFill>
                  <a:schemeClr val="bg1">
                    <a:lumMod val="50000"/>
                  </a:schemeClr>
                </a:solidFill>
              </a:rPr>
              <a:t>Plantilla </a:t>
            </a:r>
            <a:r>
              <a:rPr lang="es-MX" sz="1300" b="1" dirty="0" smtClean="0">
                <a:solidFill>
                  <a:schemeClr val="bg1">
                    <a:lumMod val="50000"/>
                  </a:schemeClr>
                </a:solidFill>
              </a:rPr>
              <a:t>para </a:t>
            </a:r>
            <a:r>
              <a:rPr lang="es-MX" sz="1300" b="1" dirty="0" err="1" smtClean="0">
                <a:solidFill>
                  <a:schemeClr val="bg1">
                    <a:lumMod val="50000"/>
                  </a:schemeClr>
                </a:solidFill>
              </a:rPr>
              <a:t>Wrappers</a:t>
            </a:r>
            <a:r>
              <a:rPr lang="es-MX" sz="1300" b="1" dirty="0" smtClean="0">
                <a:solidFill>
                  <a:schemeClr val="bg1">
                    <a:lumMod val="50000"/>
                  </a:schemeClr>
                </a:solidFill>
              </a:rPr>
              <a:t> 2</a:t>
            </a:r>
            <a:endParaRPr lang="es-MX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30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016" y="508870"/>
            <a:ext cx="7771538" cy="3504088"/>
          </a:xfrm>
          <a:prstGeom prst="rect">
            <a:avLst/>
          </a:prstGeom>
          <a:blipFill dpi="0" rotWithShape="1">
            <a:blip r:embed="rId6"/>
            <a:srcRect/>
            <a:tile tx="0" ty="0" sx="25000" sy="25000" flip="none" algn="ctr"/>
          </a:blipFill>
          <a:ln w="9525">
            <a:noFill/>
            <a:miter lim="800000"/>
            <a:headEnd/>
            <a:tailEnd/>
          </a:ln>
        </p:spPr>
      </p:pic>
      <p:sp>
        <p:nvSpPr>
          <p:cNvPr id="11272" name="72 CuadroTexto"/>
          <p:cNvSpPr txBox="1">
            <a:spLocks noChangeArrowheads="1"/>
          </p:cNvSpPr>
          <p:nvPr/>
        </p:nvSpPr>
        <p:spPr bwMode="auto">
          <a:xfrm>
            <a:off x="-385698" y="534241"/>
            <a:ext cx="3656184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300" b="1" dirty="0">
                <a:solidFill>
                  <a:schemeClr val="bg1">
                    <a:lumMod val="50000"/>
                  </a:schemeClr>
                </a:solidFill>
              </a:rPr>
              <a:t>Plantilla </a:t>
            </a:r>
            <a:r>
              <a:rPr lang="es-MX" sz="1300" b="1" dirty="0" smtClean="0">
                <a:solidFill>
                  <a:schemeClr val="bg1">
                    <a:lumMod val="50000"/>
                  </a:schemeClr>
                </a:solidFill>
              </a:rPr>
              <a:t>para </a:t>
            </a:r>
            <a:r>
              <a:rPr lang="es-MX" sz="1300" b="1" dirty="0" err="1">
                <a:solidFill>
                  <a:schemeClr val="bg1">
                    <a:lumMod val="50000"/>
                  </a:schemeClr>
                </a:solidFill>
              </a:rPr>
              <a:t>Wrappers</a:t>
            </a:r>
            <a:r>
              <a:rPr lang="es-MX" sz="13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1300" b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s-MX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9" descr="H:\externo lg\DISCO D\ESCRITORIO 4001\BETIANA\recursos\COLECCION SCRAP\LadyPapillon blue\blue2\element_ladypapillon (52)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9" r="6114"/>
          <a:stretch/>
        </p:blipFill>
        <p:spPr bwMode="auto">
          <a:xfrm rot="21195835">
            <a:off x="4031986" y="560773"/>
            <a:ext cx="2928013" cy="208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 rot="21299059">
            <a:off x="5018082" y="1627055"/>
            <a:ext cx="1156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A4DE"/>
                </a:solidFill>
                <a:latin typeface="Abelina Redux" pitchFamily="50" charset="0"/>
              </a:rPr>
              <a:t>Mateo</a:t>
            </a:r>
          </a:p>
          <a:p>
            <a:pPr algn="ctr"/>
            <a:r>
              <a:rPr lang="es-ES" sz="1200" dirty="0" smtClean="0">
                <a:solidFill>
                  <a:srgbClr val="00A4DE"/>
                </a:solidFill>
              </a:rPr>
              <a:t>10/07/2015</a:t>
            </a:r>
            <a:endParaRPr lang="es-ES" sz="1200" dirty="0">
              <a:solidFill>
                <a:srgbClr val="00A4DE"/>
              </a:solidFill>
            </a:endParaRPr>
          </a:p>
        </p:txBody>
      </p:sp>
      <p:pic>
        <p:nvPicPr>
          <p:cNvPr id="14" name="Picture 3" descr="C:\Users\betty\Box Sync\KIT PREMIUM GOLD\Elementos para decorar\Bautismo y comunion\Pink_Candles_with_Flowers_Clipart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47" y="1078337"/>
            <a:ext cx="1355949" cy="149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H:\externo lg\DISCO D\ESCRITORIO 4001\BETIANA\recursos\COLECCION SCRAP\LadyPapillon blue\blue2\element_ladypapillon (52)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9" r="6114"/>
          <a:stretch/>
        </p:blipFill>
        <p:spPr bwMode="auto">
          <a:xfrm rot="21195835">
            <a:off x="3686115" y="4224681"/>
            <a:ext cx="2928013" cy="208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 rot="21299059">
            <a:off x="4643517" y="5266362"/>
            <a:ext cx="1156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A4DE"/>
                </a:solidFill>
                <a:latin typeface="Abelina Redux" pitchFamily="50" charset="0"/>
              </a:rPr>
              <a:t>Mateo</a:t>
            </a:r>
          </a:p>
          <a:p>
            <a:pPr algn="ctr"/>
            <a:r>
              <a:rPr lang="es-ES" sz="1200" dirty="0" smtClean="0">
                <a:solidFill>
                  <a:srgbClr val="00A4DE"/>
                </a:solidFill>
              </a:rPr>
              <a:t>10/07/2015</a:t>
            </a:r>
            <a:endParaRPr lang="es-ES" sz="1200" dirty="0">
              <a:solidFill>
                <a:srgbClr val="00A4DE"/>
              </a:solidFill>
            </a:endParaRPr>
          </a:p>
        </p:txBody>
      </p:sp>
      <p:pic>
        <p:nvPicPr>
          <p:cNvPr id="18" name="Picture 3" descr="C:\Users\betty\Box Sync\KIT PREMIUM GOLD\Elementos para decorar\Bautismo y comunion\Pink_Candles_with_Flowers_Clipart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76" y="4657716"/>
            <a:ext cx="1355949" cy="149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 rot="21296846">
            <a:off x="4959374" y="1387500"/>
            <a:ext cx="12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belina Redux" pitchFamily="50" charset="0"/>
              </a:rPr>
              <a:t>Mi Bautismo</a:t>
            </a:r>
          </a:p>
        </p:txBody>
      </p:sp>
      <p:sp>
        <p:nvSpPr>
          <p:cNvPr id="21" name="20 CuadroTexto"/>
          <p:cNvSpPr txBox="1"/>
          <p:nvPr/>
        </p:nvSpPr>
        <p:spPr>
          <a:xfrm rot="21296846">
            <a:off x="4625893" y="5043517"/>
            <a:ext cx="12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belina Redux" pitchFamily="50" charset="0"/>
              </a:rPr>
              <a:t>Mi Bautismo</a:t>
            </a:r>
          </a:p>
        </p:txBody>
      </p:sp>
      <p:pic>
        <p:nvPicPr>
          <p:cNvPr id="22" name="Picture 3" descr="C:\Users\betty\Desktop\virgencita\bautismo\angelito castañ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76" y="884788"/>
            <a:ext cx="1340462" cy="181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betty\Desktop\virgencita\bautismo\angelito castañ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496" y="4381207"/>
            <a:ext cx="1340462" cy="181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9846"/>
              </a:clrFrom>
              <a:clrTo>
                <a:srgbClr val="00984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0" y="404589"/>
            <a:ext cx="9686564" cy="6894590"/>
          </a:xfrm>
          <a:prstGeom prst="rect">
            <a:avLst/>
          </a:prstGeom>
          <a:blipFill dpi="0" rotWithShape="1">
            <a:blip r:embed="rId3"/>
            <a:srcRect/>
            <a:tile tx="0" ty="0" sx="27000" sy="27000" flip="none" algn="r"/>
          </a:blipFill>
        </p:spPr>
      </p:pic>
      <p:sp>
        <p:nvSpPr>
          <p:cNvPr id="24" name="23 Rectángulo"/>
          <p:cNvSpPr/>
          <p:nvPr/>
        </p:nvSpPr>
        <p:spPr>
          <a:xfrm>
            <a:off x="508085" y="576275"/>
            <a:ext cx="172835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300" b="1" dirty="0" smtClean="0">
                <a:solidFill>
                  <a:schemeClr val="bg1">
                    <a:lumMod val="50000"/>
                  </a:schemeClr>
                </a:solidFill>
              </a:rPr>
              <a:t>Conito para </a:t>
            </a:r>
            <a:r>
              <a:rPr lang="es-MX" sz="1300" b="1" dirty="0" err="1" smtClean="0">
                <a:solidFill>
                  <a:schemeClr val="bg1">
                    <a:lumMod val="50000"/>
                  </a:schemeClr>
                </a:solidFill>
              </a:rPr>
              <a:t>snacks</a:t>
            </a:r>
            <a:endParaRPr lang="es-MX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9" descr="H:\externo lg\DISCO D\ESCRITORIO 4001\BETIANA\recursos\COLECCION SCRAP\LadyPapillon blue\blue2\element_ladypapillon (52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0" r="18604"/>
          <a:stretch/>
        </p:blipFill>
        <p:spPr bwMode="auto">
          <a:xfrm rot="502679">
            <a:off x="3756336" y="1046728"/>
            <a:ext cx="2538505" cy="207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 rot="21299059">
            <a:off x="4701356" y="1959261"/>
            <a:ext cx="1156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A4DE"/>
                </a:solidFill>
                <a:latin typeface="Abelina Redux" pitchFamily="50" charset="0"/>
              </a:rPr>
              <a:t>Mateo</a:t>
            </a:r>
          </a:p>
          <a:p>
            <a:pPr algn="ctr"/>
            <a:r>
              <a:rPr lang="es-ES" sz="1200" dirty="0" smtClean="0">
                <a:solidFill>
                  <a:srgbClr val="00A4DE"/>
                </a:solidFill>
              </a:rPr>
              <a:t>10/07/2015</a:t>
            </a:r>
            <a:endParaRPr lang="es-ES" sz="1200" dirty="0">
              <a:solidFill>
                <a:srgbClr val="00A4DE"/>
              </a:solidFill>
            </a:endParaRPr>
          </a:p>
        </p:txBody>
      </p:sp>
      <p:pic>
        <p:nvPicPr>
          <p:cNvPr id="9" name="Picture 3" descr="C:\Users\betty\Box Sync\KIT PREMIUM GOLD\Elementos para decorar\Bautismo y comunion\Pink_Candles_with_Flowers_Clipar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94" y="1910177"/>
            <a:ext cx="1245057" cy="137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Elipse"/>
          <p:cNvSpPr/>
          <p:nvPr/>
        </p:nvSpPr>
        <p:spPr>
          <a:xfrm>
            <a:off x="4458922" y="2916535"/>
            <a:ext cx="1662378" cy="648072"/>
          </a:xfrm>
          <a:prstGeom prst="ellipse">
            <a:avLst/>
          </a:prstGeom>
          <a:solidFill>
            <a:srgbClr val="00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4572698" y="2876175"/>
            <a:ext cx="141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Mi</a:t>
            </a:r>
            <a:r>
              <a:rPr lang="es-E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 </a:t>
            </a:r>
            <a:r>
              <a:rPr lang="es-E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belina Redux" pitchFamily="50" charset="0"/>
              </a:rPr>
              <a:t>Bautismo</a:t>
            </a:r>
          </a:p>
        </p:txBody>
      </p:sp>
      <p:pic>
        <p:nvPicPr>
          <p:cNvPr id="13" name="Picture 3" descr="C:\Users\betty\Desktop\virgencita\bautismo\angelito castañ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492" y="1469527"/>
            <a:ext cx="1340462" cy="181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65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738188" y="540271"/>
            <a:ext cx="9217024" cy="6408712"/>
            <a:chOff x="738188" y="540271"/>
            <a:chExt cx="9217024" cy="6408712"/>
          </a:xfrm>
          <a:blipFill>
            <a:blip r:embed="rId2"/>
            <a:tile tx="0" ty="0" sx="27000" sy="27000" flip="none" algn="r"/>
          </a:blipFill>
        </p:grpSpPr>
        <p:sp>
          <p:nvSpPr>
            <p:cNvPr id="3" name="2 Pentágono"/>
            <p:cNvSpPr/>
            <p:nvPr/>
          </p:nvSpPr>
          <p:spPr>
            <a:xfrm rot="5400000">
              <a:off x="-233920" y="1512379"/>
              <a:ext cx="6408712" cy="446449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Pentágono"/>
            <p:cNvSpPr/>
            <p:nvPr/>
          </p:nvSpPr>
          <p:spPr>
            <a:xfrm rot="5400000">
              <a:off x="4518608" y="1512379"/>
              <a:ext cx="6408712" cy="446449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" name="Picture 9" descr="H:\externo lg\DISCO D\ESCRITORIO 4001\BETIANA\recursos\COLECCION SCRAP\LadyPapillon blue\blue2\element_ladypapillon (52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t="31622" r="23704"/>
          <a:stretch/>
        </p:blipFill>
        <p:spPr bwMode="auto">
          <a:xfrm>
            <a:off x="1098228" y="546803"/>
            <a:ext cx="3407811" cy="345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 rot="21299059">
            <a:off x="2073277" y="2338220"/>
            <a:ext cx="1983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00A4DE"/>
                </a:solidFill>
                <a:latin typeface="Abelina Redux" pitchFamily="50" charset="0"/>
              </a:rPr>
              <a:t>Mateo</a:t>
            </a:r>
          </a:p>
        </p:txBody>
      </p:sp>
      <p:sp>
        <p:nvSpPr>
          <p:cNvPr id="9" name="8 CuadroTexto"/>
          <p:cNvSpPr txBox="1"/>
          <p:nvPr/>
        </p:nvSpPr>
        <p:spPr>
          <a:xfrm rot="21284992">
            <a:off x="1852602" y="2018277"/>
            <a:ext cx="2425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belina Redux" pitchFamily="50" charset="0"/>
              </a:rPr>
              <a:t>Mi Bautismo</a:t>
            </a:r>
          </a:p>
        </p:txBody>
      </p:sp>
      <p:pic>
        <p:nvPicPr>
          <p:cNvPr id="10" name="Picture 9" descr="H:\externo lg\DISCO D\ESCRITORIO 4001\BETIANA\recursos\COLECCION SCRAP\LadyPapillon blue\blue2\element_ladypapillon (52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t="31622" r="23704"/>
          <a:stretch/>
        </p:blipFill>
        <p:spPr bwMode="auto">
          <a:xfrm>
            <a:off x="5850756" y="540271"/>
            <a:ext cx="3407811" cy="345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 rot="21299059">
            <a:off x="6825805" y="2331688"/>
            <a:ext cx="1983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00A4DE"/>
                </a:solidFill>
                <a:latin typeface="Abelina Redux" pitchFamily="50" charset="0"/>
              </a:rPr>
              <a:t>Mateo</a:t>
            </a:r>
          </a:p>
        </p:txBody>
      </p:sp>
      <p:sp>
        <p:nvSpPr>
          <p:cNvPr id="12" name="11 CuadroTexto"/>
          <p:cNvSpPr txBox="1"/>
          <p:nvPr/>
        </p:nvSpPr>
        <p:spPr>
          <a:xfrm rot="21284992">
            <a:off x="6605130" y="2011745"/>
            <a:ext cx="2425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belina Redux" pitchFamily="50" charset="0"/>
              </a:rPr>
              <a:t>Mi Bautismo</a:t>
            </a:r>
          </a:p>
        </p:txBody>
      </p:sp>
      <p:pic>
        <p:nvPicPr>
          <p:cNvPr id="8" name="Picture 3" descr="C:\Users\betty\Box Sync\KIT PREMIUM GOLD\Elementos para decorar\Bautismo y comunion\Pink_Candles_with_Flowers_Clipart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695" y="3060551"/>
            <a:ext cx="1967651" cy="217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etty\Desktop\virgencita\bautismo\angelito castañ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09" y="2764703"/>
            <a:ext cx="1869294" cy="253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341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5043</TotalTime>
  <Words>190</Words>
  <Application>Microsoft Office PowerPoint</Application>
  <PresentationFormat>Personalizado</PresentationFormat>
  <Paragraphs>93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Andalus</vt:lpstr>
      <vt:lpstr>Comic Sans MS</vt:lpstr>
      <vt:lpstr>Arial</vt:lpstr>
      <vt:lpstr>BadDog</vt:lpstr>
      <vt:lpstr>Abelina Redux</vt:lpstr>
      <vt:lpstr>GROBOLD</vt:lpstr>
      <vt:lpstr>Aint Nothing Fancy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</dc:creator>
  <dc:description>www.kitimprimible.com.uy</dc:description>
  <cp:lastModifiedBy>robert</cp:lastModifiedBy>
  <cp:revision>274</cp:revision>
  <dcterms:created xsi:type="dcterms:W3CDTF">2012-08-31T21:51:13Z</dcterms:created>
  <dcterms:modified xsi:type="dcterms:W3CDTF">2021-01-13T16:30:59Z</dcterms:modified>
</cp:coreProperties>
</file>