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68" r:id="rId2"/>
    <p:sldId id="258" r:id="rId3"/>
    <p:sldId id="259" r:id="rId4"/>
    <p:sldId id="260" r:id="rId5"/>
    <p:sldId id="261" r:id="rId6"/>
    <p:sldId id="262" r:id="rId7"/>
    <p:sldId id="264" r:id="rId8"/>
    <p:sldId id="272" r:id="rId9"/>
  </p:sldIdLst>
  <p:sldSz cx="10693400" cy="7561263"/>
  <p:notesSz cx="6858000" cy="9144000"/>
  <p:embeddedFontLst>
    <p:embeddedFont>
      <p:font typeface="Comic Sans MS" panose="030F0702030302020204" pitchFamily="66" charset="0"/>
      <p:regular r:id="rId11"/>
      <p:bold r:id="rId12"/>
    </p:embeddedFont>
    <p:embeddedFont>
      <p:font typeface="BadDog" pitchFamily="50" charset="0"/>
      <p:regular r:id="rId13"/>
    </p:embeddedFont>
    <p:embeddedFont>
      <p:font typeface="GROBOLD" panose="02000603030000020004" pitchFamily="2" charset="0"/>
      <p:regular r:id="rId14"/>
    </p:embeddedFont>
    <p:embeddedFont>
      <p:font typeface="aPapa" panose="020B0604020202020204"/>
      <p:regular r:id="rId15"/>
    </p:embeddedFont>
    <p:embeddedFont>
      <p:font typeface="Aharoni" panose="02010803020104030203" pitchFamily="2" charset="-79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 Rounded MT Bold" panose="020F0704030504030204" pitchFamily="34" charset="0"/>
      <p:regular r:id="rId21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766"/>
    <a:srgbClr val="FBD49F"/>
    <a:srgbClr val="DA147C"/>
    <a:srgbClr val="FA8AB2"/>
    <a:srgbClr val="F6387C"/>
    <a:srgbClr val="F85A92"/>
    <a:srgbClr val="F17DCA"/>
    <a:srgbClr val="EE449D"/>
    <a:srgbClr val="D767F5"/>
    <a:srgbClr val="E8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6924" autoAdjust="0"/>
  </p:normalViewPr>
  <p:slideViewPr>
    <p:cSldViewPr>
      <p:cViewPr varScale="1">
        <p:scale>
          <a:sx n="68" d="100"/>
          <a:sy n="68" d="100"/>
        </p:scale>
        <p:origin x="1098" y="6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F4C435-B5AE-4A4B-805A-F3808B80E8CC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80D43B-558A-43A5-B170-DC7E75AE39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3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54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A1D5F-8E29-4488-A943-825F58D69CA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7443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55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73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A22E7-AED0-4DD7-8EAE-041DBE026FA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4699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8738-8734-4727-BC30-D44EEB027042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373C-982A-422D-9220-888D71CA91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39BE-A9C1-4F32-8A41-1C7D3B9634E4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E073-1006-4E4D-A074-7D199213E8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0241-7527-41A5-A439-AE6E2BF94885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5FB7-A4F6-456A-9A53-456327B1C8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DDC9-9221-472B-B325-1F918F031A7D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D121-5656-42E0-97B2-0683231B34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4C42-C9E3-46D6-A61E-EDB2C3DA9A92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50CD-087D-43D0-9000-7C8EE4C0D5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7587-5AC7-4EB8-8DC2-803F6D1A00A1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6301-7953-4DCD-9F6B-0D1C2DBE87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2617-C66A-41DB-9FA0-8E452BEA537C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1909-296F-4DCA-9593-E91AFEDEE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53DB-0CAC-4DB7-A61B-BD9D2B98BFDD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8ECD-EA9C-483F-A421-83BED2F9B4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9C17-D615-4A90-AFCF-6DE2E72B8683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BEE2-06AB-4C3C-88B7-E94BA2BD9B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FDAD-0684-482A-8698-9FC8C42D47CE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8F59-05D6-4617-83A9-5EA79BAC51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8611-220B-45EF-AFC5-6192D0DC96D9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AA0B-EF91-46C6-9A7E-08A97826AD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534670" y="302801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B36C9-38AD-4A52-8BDB-ED2092F5F53A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82C17-55BE-4B73-B513-01DD069D7A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384" indent="-37338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24.pn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42.png"/><Relationship Id="rId12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13.png"/><Relationship Id="rId5" Type="http://schemas.openxmlformats.org/officeDocument/2006/relationships/image" Target="../media/image34.png"/><Relationship Id="rId10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46.png"/><Relationship Id="rId1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microsoft.com/office/2007/relationships/hdphoto" Target="../media/hdphoto1.wdp"/><Relationship Id="rId9" Type="http://schemas.openxmlformats.org/officeDocument/2006/relationships/image" Target="../media/image48.pn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236 Rectángulo"/>
          <p:cNvSpPr/>
          <p:nvPr/>
        </p:nvSpPr>
        <p:spPr bwMode="auto">
          <a:xfrm>
            <a:off x="6696119" y="386663"/>
            <a:ext cx="2769527" cy="6493412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6716792" y="366698"/>
            <a:ext cx="2748854" cy="6196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9" name="268 Rectángulo"/>
          <p:cNvSpPr/>
          <p:nvPr/>
        </p:nvSpPr>
        <p:spPr bwMode="auto">
          <a:xfrm>
            <a:off x="6716792" y="6443342"/>
            <a:ext cx="2748854" cy="4495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1" name="270 CuadroTexto"/>
          <p:cNvSpPr txBox="1"/>
          <p:nvPr/>
        </p:nvSpPr>
        <p:spPr bwMode="auto">
          <a:xfrm>
            <a:off x="8366012" y="6217036"/>
            <a:ext cx="1044484" cy="639151"/>
          </a:xfrm>
          <a:prstGeom prst="rect">
            <a:avLst/>
          </a:prstGeom>
          <a:noFill/>
        </p:spPr>
        <p:txBody>
          <a:bodyPr wrap="square"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GROBOLD" pitchFamily="2" charset="0"/>
                <a:cs typeface="+mn-cs"/>
              </a:rPr>
              <a:t>vip</a:t>
            </a:r>
          </a:p>
        </p:txBody>
      </p:sp>
      <p:sp>
        <p:nvSpPr>
          <p:cNvPr id="272" name="39 CuadroTexto"/>
          <p:cNvSpPr txBox="1">
            <a:spLocks noChangeArrowheads="1"/>
          </p:cNvSpPr>
          <p:nvPr/>
        </p:nvSpPr>
        <p:spPr bwMode="auto">
          <a:xfrm>
            <a:off x="7288465" y="5890731"/>
            <a:ext cx="1802483" cy="3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es-ES" sz="1500" b="1" dirty="0" err="1" smtClean="0">
                <a:solidFill>
                  <a:srgbClr val="0070C0"/>
                </a:solidFill>
              </a:rPr>
              <a:t>Salon</a:t>
            </a:r>
            <a:r>
              <a:rPr lang="es-ES" sz="1500" b="1" dirty="0" smtClean="0">
                <a:solidFill>
                  <a:srgbClr val="0070C0"/>
                </a:solidFill>
              </a:rPr>
              <a:t> de Eventos</a:t>
            </a:r>
            <a:endParaRPr lang="es-ES" sz="1500" b="1" dirty="0" smtClean="0">
              <a:solidFill>
                <a:srgbClr val="0070C0"/>
              </a:solidFill>
            </a:endParaRPr>
          </a:p>
        </p:txBody>
      </p:sp>
      <p:sp>
        <p:nvSpPr>
          <p:cNvPr id="277" name="276 Rectángulo"/>
          <p:cNvSpPr/>
          <p:nvPr/>
        </p:nvSpPr>
        <p:spPr bwMode="auto">
          <a:xfrm rot="10800000">
            <a:off x="6696118" y="5338190"/>
            <a:ext cx="2772659" cy="4805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1" name="280 Estrella de 5 puntas"/>
          <p:cNvSpPr/>
          <p:nvPr/>
        </p:nvSpPr>
        <p:spPr bwMode="auto">
          <a:xfrm>
            <a:off x="9089186" y="6447042"/>
            <a:ext cx="258439" cy="227166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A8AB2"/>
              </a:solidFill>
            </a:endParaRPr>
          </a:p>
        </p:txBody>
      </p:sp>
      <p:sp>
        <p:nvSpPr>
          <p:cNvPr id="3138" name="77 CuadroTexto"/>
          <p:cNvSpPr txBox="1">
            <a:spLocks noChangeArrowheads="1"/>
          </p:cNvSpPr>
          <p:nvPr/>
        </p:nvSpPr>
        <p:spPr bwMode="auto">
          <a:xfrm>
            <a:off x="6915978" y="5414445"/>
            <a:ext cx="2412904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dirty="0">
                <a:solidFill>
                  <a:srgbClr val="FFC000"/>
                </a:solidFill>
                <a:latin typeface="GROBOLD" pitchFamily="2" charset="0"/>
                <a:cs typeface="Aharoni" pitchFamily="2" charset="-79"/>
              </a:rPr>
              <a:t>*** </a:t>
            </a:r>
            <a:r>
              <a:rPr lang="es-ES" dirty="0" smtClean="0">
                <a:solidFill>
                  <a:srgbClr val="FFC000"/>
                </a:solidFill>
                <a:latin typeface="GROBOLD" pitchFamily="2" charset="0"/>
                <a:cs typeface="Aharoni" pitchFamily="2" charset="-79"/>
              </a:rPr>
              <a:t>Miembro </a:t>
            </a:r>
            <a:r>
              <a:rPr lang="es-ES" dirty="0">
                <a:solidFill>
                  <a:srgbClr val="FFC000"/>
                </a:solidFill>
                <a:latin typeface="GROBOLD" pitchFamily="2" charset="0"/>
                <a:cs typeface="Aharoni" pitchFamily="2" charset="-79"/>
              </a:rPr>
              <a:t>Vip ***</a:t>
            </a:r>
          </a:p>
        </p:txBody>
      </p:sp>
      <p:pic>
        <p:nvPicPr>
          <p:cNvPr id="2057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73" y="6328240"/>
            <a:ext cx="1203473" cy="4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146 Rectángulo"/>
          <p:cNvSpPr/>
          <p:nvPr/>
        </p:nvSpPr>
        <p:spPr bwMode="auto">
          <a:xfrm>
            <a:off x="312897" y="493299"/>
            <a:ext cx="5617761" cy="3415005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13" name="73 Imagen" descr="UI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3016" y="742353"/>
            <a:ext cx="487640" cy="48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74 Imagen" descr="Burbuj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4970" y="541641"/>
            <a:ext cx="348315" cy="27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149 Rectángulo"/>
          <p:cNvSpPr/>
          <p:nvPr/>
        </p:nvSpPr>
        <p:spPr bwMode="auto">
          <a:xfrm flipH="1">
            <a:off x="324025" y="515596"/>
            <a:ext cx="5605921" cy="3385276"/>
          </a:xfrm>
          <a:prstGeom prst="rect">
            <a:avLst/>
          </a:prstGeom>
          <a:solidFill>
            <a:srgbClr val="92D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1" name="150 Rectángulo"/>
          <p:cNvSpPr/>
          <p:nvPr/>
        </p:nvSpPr>
        <p:spPr bwMode="auto">
          <a:xfrm rot="10800000">
            <a:off x="312897" y="493300"/>
            <a:ext cx="3299430" cy="6733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20" name="79 CuadroTexto"/>
          <p:cNvSpPr txBox="1">
            <a:spLocks noChangeArrowheads="1"/>
          </p:cNvSpPr>
          <p:nvPr/>
        </p:nvSpPr>
        <p:spPr bwMode="auto">
          <a:xfrm>
            <a:off x="426297" y="548006"/>
            <a:ext cx="2754272" cy="3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700" dirty="0">
                <a:solidFill>
                  <a:schemeClr val="bg1"/>
                </a:solidFill>
                <a:latin typeface="aPapa" pitchFamily="2" charset="0"/>
              </a:rPr>
              <a:t>Fecha  </a:t>
            </a:r>
            <a:r>
              <a:rPr lang="es-ES" sz="1700" dirty="0" smtClean="0">
                <a:solidFill>
                  <a:schemeClr val="bg1"/>
                </a:solidFill>
                <a:latin typeface="aPapa" pitchFamily="2" charset="0"/>
              </a:rPr>
              <a:t>HORA</a:t>
            </a:r>
            <a:endParaRPr lang="es-ES" sz="1700" dirty="0">
              <a:solidFill>
                <a:schemeClr val="bg1"/>
              </a:solidFill>
              <a:latin typeface="aPapa" pitchFamily="2" charset="0"/>
            </a:endParaRPr>
          </a:p>
        </p:txBody>
      </p:sp>
      <p:sp>
        <p:nvSpPr>
          <p:cNvPr id="3123" name="82 CuadroTexto"/>
          <p:cNvSpPr txBox="1">
            <a:spLocks noChangeArrowheads="1"/>
          </p:cNvSpPr>
          <p:nvPr/>
        </p:nvSpPr>
        <p:spPr bwMode="auto">
          <a:xfrm>
            <a:off x="687015" y="884747"/>
            <a:ext cx="696631" cy="2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endParaRPr lang="es-ES" sz="1300" dirty="0">
              <a:solidFill>
                <a:srgbClr val="FFFF00"/>
              </a:solidFill>
              <a:latin typeface="BadDog"/>
            </a:endParaRPr>
          </a:p>
        </p:txBody>
      </p:sp>
      <p:sp>
        <p:nvSpPr>
          <p:cNvPr id="3124" name="83 CuadroTexto"/>
          <p:cNvSpPr txBox="1">
            <a:spLocks noChangeArrowheads="1"/>
          </p:cNvSpPr>
          <p:nvPr/>
        </p:nvSpPr>
        <p:spPr bwMode="auto">
          <a:xfrm>
            <a:off x="1888966" y="876550"/>
            <a:ext cx="180150" cy="2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endParaRPr lang="es-ES" sz="1300" dirty="0">
              <a:solidFill>
                <a:srgbClr val="FFFF00"/>
              </a:solidFill>
              <a:latin typeface="BadDog"/>
            </a:endParaRPr>
          </a:p>
        </p:txBody>
      </p:sp>
      <p:sp>
        <p:nvSpPr>
          <p:cNvPr id="161" name="160 Rectángulo"/>
          <p:cNvSpPr/>
          <p:nvPr/>
        </p:nvSpPr>
        <p:spPr bwMode="auto">
          <a:xfrm>
            <a:off x="3367474" y="493300"/>
            <a:ext cx="2562473" cy="6731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7" name="96 Rectángulo"/>
          <p:cNvSpPr/>
          <p:nvPr/>
        </p:nvSpPr>
        <p:spPr bwMode="auto">
          <a:xfrm rot="10800000">
            <a:off x="304996" y="1140235"/>
            <a:ext cx="5624949" cy="1126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22" name="81 CuadroTexto"/>
          <p:cNvSpPr txBox="1">
            <a:spLocks noChangeArrowheads="1"/>
          </p:cNvSpPr>
          <p:nvPr/>
        </p:nvSpPr>
        <p:spPr bwMode="auto">
          <a:xfrm>
            <a:off x="305250" y="844182"/>
            <a:ext cx="3505524" cy="5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300" b="1" dirty="0" smtClean="0">
                <a:solidFill>
                  <a:srgbClr val="FFFF00"/>
                </a:solidFill>
              </a:rPr>
              <a:t>12 de Abril    6.00 </a:t>
            </a:r>
            <a:r>
              <a:rPr lang="es-ES" sz="1300" b="1" dirty="0">
                <a:solidFill>
                  <a:srgbClr val="FFFF00"/>
                </a:solidFill>
              </a:rPr>
              <a:t>pm  </a:t>
            </a:r>
          </a:p>
          <a:p>
            <a:endParaRPr lang="es-ES" sz="1300" dirty="0">
              <a:solidFill>
                <a:srgbClr val="FFFF00"/>
              </a:solidFill>
              <a:latin typeface="BadDog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01" y="486963"/>
            <a:ext cx="2092732" cy="350184"/>
          </a:xfrm>
          <a:prstGeom prst="rect">
            <a:avLst/>
          </a:prstGeom>
        </p:spPr>
      </p:pic>
      <p:pic>
        <p:nvPicPr>
          <p:cNvPr id="14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17185">
            <a:off x="2729923" y="687750"/>
            <a:ext cx="401092" cy="4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174 Rectángulo"/>
          <p:cNvSpPr/>
          <p:nvPr/>
        </p:nvSpPr>
        <p:spPr bwMode="auto">
          <a:xfrm rot="10800000">
            <a:off x="6696120" y="5051183"/>
            <a:ext cx="2769526" cy="3144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" name="69 CuadroTexto"/>
          <p:cNvSpPr txBox="1">
            <a:spLocks noChangeArrowheads="1"/>
          </p:cNvSpPr>
          <p:nvPr/>
        </p:nvSpPr>
        <p:spPr bwMode="auto">
          <a:xfrm>
            <a:off x="7107304" y="5070689"/>
            <a:ext cx="2055652" cy="3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400" b="1" i="1" dirty="0" smtClean="0">
                <a:solidFill>
                  <a:schemeClr val="bg1"/>
                </a:solidFill>
                <a:ea typeface="Aint Nothing Fancy" pitchFamily="2" charset="0"/>
              </a:rPr>
              <a:t>Te invito a mi Fiesta!!</a:t>
            </a:r>
            <a:endParaRPr lang="es-ES" sz="1400" b="1" i="1" dirty="0">
              <a:solidFill>
                <a:schemeClr val="bg1"/>
              </a:solidFill>
              <a:ea typeface="Aint Nothing Fancy" pitchFamily="2" charset="0"/>
            </a:endParaRPr>
          </a:p>
        </p:txBody>
      </p:sp>
      <p:pic>
        <p:nvPicPr>
          <p:cNvPr id="101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07" y="529320"/>
            <a:ext cx="1324690" cy="12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101 Elipse"/>
          <p:cNvSpPr/>
          <p:nvPr/>
        </p:nvSpPr>
        <p:spPr>
          <a:xfrm rot="20610504">
            <a:off x="4765360" y="627079"/>
            <a:ext cx="1017686" cy="77475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205 CuadroTexto"/>
          <p:cNvSpPr txBox="1">
            <a:spLocks noChangeArrowheads="1"/>
          </p:cNvSpPr>
          <p:nvPr/>
        </p:nvSpPr>
        <p:spPr bwMode="auto">
          <a:xfrm rot="20610504">
            <a:off x="4863069" y="801284"/>
            <a:ext cx="860820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2000" dirty="0" smtClean="0">
                <a:solidFill>
                  <a:schemeClr val="bg1"/>
                </a:solidFill>
                <a:latin typeface="GROBOLD" pitchFamily="2" charset="0"/>
              </a:rPr>
              <a:t>3</a:t>
            </a:r>
            <a:endParaRPr lang="es-ES" sz="2000" dirty="0">
              <a:solidFill>
                <a:schemeClr val="bg1"/>
              </a:solidFill>
              <a:latin typeface="GROBOLD" pitchFamily="2" charset="0"/>
            </a:endParaRPr>
          </a:p>
        </p:txBody>
      </p:sp>
      <p:pic>
        <p:nvPicPr>
          <p:cNvPr id="93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10" y="818751"/>
            <a:ext cx="1007097" cy="6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241 Rectángulo redondeado"/>
          <p:cNvSpPr/>
          <p:nvPr/>
        </p:nvSpPr>
        <p:spPr bwMode="auto">
          <a:xfrm>
            <a:off x="6827998" y="2070332"/>
            <a:ext cx="808210" cy="25276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3" name="242 Rectángulo redondeado"/>
          <p:cNvSpPr/>
          <p:nvPr/>
        </p:nvSpPr>
        <p:spPr bwMode="auto">
          <a:xfrm>
            <a:off x="7692596" y="2070332"/>
            <a:ext cx="808210" cy="25276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4" name="243 Rectángulo redondeado"/>
          <p:cNvSpPr/>
          <p:nvPr/>
        </p:nvSpPr>
        <p:spPr bwMode="auto">
          <a:xfrm>
            <a:off x="8558760" y="2070332"/>
            <a:ext cx="806644" cy="252761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" name="122 CuadroTexto"/>
          <p:cNvSpPr txBox="1">
            <a:spLocks noChangeArrowheads="1"/>
          </p:cNvSpPr>
          <p:nvPr/>
        </p:nvSpPr>
        <p:spPr bwMode="auto">
          <a:xfrm>
            <a:off x="6858700" y="2063835"/>
            <a:ext cx="685190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Fecha</a:t>
            </a:r>
          </a:p>
        </p:txBody>
      </p:sp>
      <p:sp>
        <p:nvSpPr>
          <p:cNvPr id="246" name="123 CuadroTexto"/>
          <p:cNvSpPr txBox="1">
            <a:spLocks noChangeArrowheads="1"/>
          </p:cNvSpPr>
          <p:nvPr/>
        </p:nvSpPr>
        <p:spPr bwMode="auto">
          <a:xfrm>
            <a:off x="7794804" y="2063835"/>
            <a:ext cx="580995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Hora</a:t>
            </a:r>
          </a:p>
        </p:txBody>
      </p:sp>
      <p:sp>
        <p:nvSpPr>
          <p:cNvPr id="247" name="124 CuadroTexto"/>
          <p:cNvSpPr txBox="1">
            <a:spLocks noChangeArrowheads="1"/>
          </p:cNvSpPr>
          <p:nvPr/>
        </p:nvSpPr>
        <p:spPr bwMode="auto">
          <a:xfrm>
            <a:off x="8514884" y="2063836"/>
            <a:ext cx="795797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300" b="1" dirty="0">
                <a:solidFill>
                  <a:schemeClr val="bg1"/>
                </a:solidFill>
              </a:rPr>
              <a:t>Acceso</a:t>
            </a:r>
          </a:p>
        </p:txBody>
      </p:sp>
      <p:sp>
        <p:nvSpPr>
          <p:cNvPr id="263" name="262 Rectángulo redondeado"/>
          <p:cNvSpPr/>
          <p:nvPr/>
        </p:nvSpPr>
        <p:spPr bwMode="auto">
          <a:xfrm>
            <a:off x="6827998" y="2397610"/>
            <a:ext cx="808210" cy="252761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4" name="263 Rectángulo redondeado"/>
          <p:cNvSpPr/>
          <p:nvPr/>
        </p:nvSpPr>
        <p:spPr bwMode="auto">
          <a:xfrm>
            <a:off x="7692596" y="2397610"/>
            <a:ext cx="808210" cy="252761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5" name="264 Rectángulo redondeado"/>
          <p:cNvSpPr/>
          <p:nvPr/>
        </p:nvSpPr>
        <p:spPr bwMode="auto">
          <a:xfrm>
            <a:off x="8558760" y="2397610"/>
            <a:ext cx="806644" cy="252761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" name="125 CuadroTexto"/>
          <p:cNvSpPr txBox="1">
            <a:spLocks noChangeArrowheads="1"/>
          </p:cNvSpPr>
          <p:nvPr/>
        </p:nvSpPr>
        <p:spPr bwMode="auto">
          <a:xfrm>
            <a:off x="6882815" y="2392910"/>
            <a:ext cx="725889" cy="2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Arial Rounded MT Bold" pitchFamily="34" charset="0"/>
              </a:rPr>
              <a:t>12-04-13</a:t>
            </a:r>
            <a:endParaRPr lang="es-ES" sz="11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7" name="126 CuadroTexto"/>
          <p:cNvSpPr txBox="1">
            <a:spLocks noChangeArrowheads="1"/>
          </p:cNvSpPr>
          <p:nvPr/>
        </p:nvSpPr>
        <p:spPr bwMode="auto">
          <a:xfrm>
            <a:off x="7735693" y="2392910"/>
            <a:ext cx="680470" cy="2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Arial Rounded MT Bold" pitchFamily="34" charset="0"/>
              </a:rPr>
              <a:t>6.00 pm</a:t>
            </a:r>
          </a:p>
        </p:txBody>
      </p:sp>
      <p:sp>
        <p:nvSpPr>
          <p:cNvPr id="268" name="127 CuadroTexto"/>
          <p:cNvSpPr txBox="1">
            <a:spLocks noChangeArrowheads="1"/>
          </p:cNvSpPr>
          <p:nvPr/>
        </p:nvSpPr>
        <p:spPr bwMode="auto">
          <a:xfrm>
            <a:off x="8742881" y="2392104"/>
            <a:ext cx="388907" cy="2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Arial Rounded MT Bold" pitchFamily="34" charset="0"/>
              </a:rPr>
              <a:t>Vip</a:t>
            </a:r>
            <a:endParaRPr lang="es-ES" sz="11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5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1843" y="2716302"/>
            <a:ext cx="956803" cy="2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51" y="676547"/>
            <a:ext cx="762356" cy="73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10" y="1322020"/>
            <a:ext cx="1831967" cy="14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 descr="C:\Users\betty\Box Sync\KIT PREMIUM GOLD\Elementos para decorar\Animalitos\animalitos de la granja\CARTEL (120)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/>
          <a:stretch/>
        </p:blipFill>
        <p:spPr bwMode="auto">
          <a:xfrm>
            <a:off x="606308" y="2200800"/>
            <a:ext cx="1617323" cy="144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128 CuadroTexto"/>
          <p:cNvSpPr txBox="1"/>
          <p:nvPr/>
        </p:nvSpPr>
        <p:spPr>
          <a:xfrm>
            <a:off x="908054" y="2457988"/>
            <a:ext cx="116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Peppa Pig" pitchFamily="2" charset="0"/>
                <a:ea typeface="Aint Nothing Fancy" pitchFamily="2" charset="0"/>
                <a:cs typeface="Aint Nothing Fancy" pitchFamily="2" charset="0"/>
              </a:rPr>
              <a:t>Juan</a:t>
            </a:r>
            <a:endParaRPr lang="es-ES" sz="2800" dirty="0">
              <a:solidFill>
                <a:srgbClr val="FFFF00"/>
              </a:solidFill>
              <a:latin typeface="Peppa Pig" pitchFamily="2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131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77" y="2650372"/>
            <a:ext cx="1550600" cy="12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126 Onda"/>
          <p:cNvSpPr/>
          <p:nvPr/>
        </p:nvSpPr>
        <p:spPr>
          <a:xfrm>
            <a:off x="330404" y="2981208"/>
            <a:ext cx="5611198" cy="905675"/>
          </a:xfrm>
          <a:prstGeom prst="wav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CB30"/>
              </a:solidFill>
            </a:endParaRPr>
          </a:p>
        </p:txBody>
      </p:sp>
      <p:sp>
        <p:nvSpPr>
          <p:cNvPr id="189" name="188 Rectángulo"/>
          <p:cNvSpPr/>
          <p:nvPr/>
        </p:nvSpPr>
        <p:spPr bwMode="auto">
          <a:xfrm rot="10800000">
            <a:off x="324027" y="3625378"/>
            <a:ext cx="5605918" cy="2919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" name="1 Onda"/>
          <p:cNvSpPr/>
          <p:nvPr/>
        </p:nvSpPr>
        <p:spPr>
          <a:xfrm>
            <a:off x="319460" y="3100898"/>
            <a:ext cx="5611198" cy="791296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69 CuadroTexto"/>
          <p:cNvSpPr txBox="1">
            <a:spLocks noChangeArrowheads="1"/>
          </p:cNvSpPr>
          <p:nvPr/>
        </p:nvSpPr>
        <p:spPr bwMode="auto">
          <a:xfrm>
            <a:off x="4220597" y="3395694"/>
            <a:ext cx="1962431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dirty="0" smtClean="0">
                <a:solidFill>
                  <a:srgbClr val="F0CB30"/>
                </a:solidFill>
                <a:latin typeface="GROBOLD" charset="0"/>
                <a:ea typeface="Aint Nothing Fancy" pitchFamily="2" charset="0"/>
                <a:cs typeface="Aint Nothing Fancy" pitchFamily="2" charset="0"/>
              </a:rPr>
              <a:t>Te Espero!!</a:t>
            </a:r>
            <a:endParaRPr lang="es-ES" dirty="0">
              <a:solidFill>
                <a:srgbClr val="F0CB30"/>
              </a:solidFill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sp>
        <p:nvSpPr>
          <p:cNvPr id="116" name="39 CuadroTexto"/>
          <p:cNvSpPr txBox="1">
            <a:spLocks noChangeArrowheads="1"/>
          </p:cNvSpPr>
          <p:nvPr/>
        </p:nvSpPr>
        <p:spPr bwMode="auto">
          <a:xfrm rot="182067">
            <a:off x="2176123" y="3441861"/>
            <a:ext cx="1772475" cy="2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SALÓN </a:t>
            </a: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EVENTOS</a:t>
            </a:r>
            <a:endParaRPr lang="es-E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79 CuadroTexto"/>
          <p:cNvSpPr txBox="1">
            <a:spLocks noChangeArrowheads="1"/>
          </p:cNvSpPr>
          <p:nvPr/>
        </p:nvSpPr>
        <p:spPr bwMode="auto">
          <a:xfrm>
            <a:off x="817979" y="3237833"/>
            <a:ext cx="1140704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 smtClean="0">
                <a:solidFill>
                  <a:srgbClr val="F0CB30"/>
                </a:solidFill>
                <a:latin typeface="aPapa" pitchFamily="2" charset="0"/>
              </a:rPr>
              <a:t>LUGAR</a:t>
            </a:r>
            <a:r>
              <a:rPr lang="es-ES" sz="2000" dirty="0" smtClean="0">
                <a:solidFill>
                  <a:schemeClr val="bg1"/>
                </a:solidFill>
                <a:latin typeface="aPapa" pitchFamily="2" charset="0"/>
              </a:rPr>
              <a:t>:</a:t>
            </a:r>
            <a:endParaRPr lang="es-ES" sz="2000" dirty="0">
              <a:solidFill>
                <a:schemeClr val="bg1"/>
              </a:solidFill>
              <a:latin typeface="aPapa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65" y="1190072"/>
            <a:ext cx="3692380" cy="2452795"/>
          </a:xfrm>
          <a:prstGeom prst="rect">
            <a:avLst/>
          </a:prstGeom>
        </p:spPr>
      </p:pic>
      <p:pic>
        <p:nvPicPr>
          <p:cNvPr id="73" name="72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1" y="1029688"/>
            <a:ext cx="2397314" cy="1545421"/>
          </a:xfrm>
          <a:prstGeom prst="rect">
            <a:avLst/>
          </a:prstGeom>
        </p:spPr>
      </p:pic>
      <p:pic>
        <p:nvPicPr>
          <p:cNvPr id="75" name="74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28" y="2372713"/>
            <a:ext cx="915129" cy="1034694"/>
          </a:xfrm>
          <a:prstGeom prst="rect">
            <a:avLst/>
          </a:prstGeom>
        </p:spPr>
      </p:pic>
      <p:pic>
        <p:nvPicPr>
          <p:cNvPr id="76" name="75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62" y="663642"/>
            <a:ext cx="2397314" cy="1545421"/>
          </a:xfrm>
          <a:prstGeom prst="rect">
            <a:avLst/>
          </a:prstGeom>
        </p:spPr>
      </p:pic>
      <p:pic>
        <p:nvPicPr>
          <p:cNvPr id="77" name="76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357" y="3001674"/>
            <a:ext cx="2738153" cy="1818915"/>
          </a:xfrm>
          <a:prstGeom prst="rect">
            <a:avLst/>
          </a:prstGeom>
        </p:spPr>
      </p:pic>
      <p:pic>
        <p:nvPicPr>
          <p:cNvPr id="130" name="Picture 5" descr="C:\Users\betty\Box Sync\KIT PREMIUM GOLD\Elementos para decorar\Animalitos\animalitos de la granja\CARTEL (120)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 b="31663"/>
          <a:stretch/>
        </p:blipFill>
        <p:spPr bwMode="auto">
          <a:xfrm>
            <a:off x="6603025" y="4166312"/>
            <a:ext cx="1448942" cy="8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135 CuadroTexto"/>
          <p:cNvSpPr txBox="1"/>
          <p:nvPr/>
        </p:nvSpPr>
        <p:spPr>
          <a:xfrm>
            <a:off x="6898861" y="4347137"/>
            <a:ext cx="1472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Peppa Pig" pitchFamily="2" charset="0"/>
                <a:ea typeface="Aint Nothing Fancy" pitchFamily="2" charset="0"/>
                <a:cs typeface="Aint Nothing Fancy" pitchFamily="2" charset="0"/>
              </a:rPr>
              <a:t>Juan</a:t>
            </a:r>
            <a:endParaRPr lang="es-ES" sz="2800" dirty="0">
              <a:solidFill>
                <a:srgbClr val="FFFF00"/>
              </a:solidFill>
              <a:latin typeface="Peppa Pig" pitchFamily="2" charset="0"/>
              <a:ea typeface="Aint Nothing Fancy" pitchFamily="2" charset="0"/>
              <a:cs typeface="Aint Nothing Fancy" pitchFamily="2" charset="0"/>
            </a:endParaRPr>
          </a:p>
        </p:txBody>
      </p:sp>
      <p:sp>
        <p:nvSpPr>
          <p:cNvPr id="7" name="6 Elipse"/>
          <p:cNvSpPr/>
          <p:nvPr/>
        </p:nvSpPr>
        <p:spPr>
          <a:xfrm rot="20610504">
            <a:off x="8401548" y="4307217"/>
            <a:ext cx="1017686" cy="77475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5" name="205 CuadroTexto"/>
          <p:cNvSpPr txBox="1">
            <a:spLocks noChangeArrowheads="1"/>
          </p:cNvSpPr>
          <p:nvPr/>
        </p:nvSpPr>
        <p:spPr bwMode="auto">
          <a:xfrm rot="20610504">
            <a:off x="8499257" y="4481422"/>
            <a:ext cx="860820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2000" dirty="0" smtClean="0">
                <a:solidFill>
                  <a:schemeClr val="bg1"/>
                </a:solidFill>
                <a:latin typeface="GROBOLD" pitchFamily="2" charset="0"/>
              </a:rPr>
              <a:t>3</a:t>
            </a:r>
            <a:endParaRPr lang="es-ES" sz="2000" dirty="0">
              <a:solidFill>
                <a:schemeClr val="bg1"/>
              </a:solidFill>
              <a:latin typeface="GROBOLD" pitchFamily="2" charset="0"/>
            </a:endParaRPr>
          </a:p>
        </p:txBody>
      </p:sp>
      <p:pic>
        <p:nvPicPr>
          <p:cNvPr id="78" name="77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04" y="4414668"/>
            <a:ext cx="652417" cy="7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037204" y="5436815"/>
            <a:ext cx="1728786" cy="868452"/>
          </a:xfrm>
          <a:prstGeom prst="rect">
            <a:avLst/>
          </a:prstGeom>
          <a:solidFill>
            <a:srgbClr val="FF000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2" name="2 CuadroTexto"/>
          <p:cNvSpPr txBox="1">
            <a:spLocks noChangeArrowheads="1"/>
          </p:cNvSpPr>
          <p:nvPr/>
        </p:nvSpPr>
        <p:spPr bwMode="auto">
          <a:xfrm>
            <a:off x="952845" y="4635819"/>
            <a:ext cx="4166519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rgbClr val="FF0000"/>
                </a:solidFill>
              </a:rPr>
              <a:t>Cartón para Bolsas de Dulces y golosinas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960711" y="451004"/>
            <a:ext cx="4405819" cy="4127189"/>
          </a:xfrm>
          <a:prstGeom prst="rect">
            <a:avLst/>
          </a:prstGeom>
          <a:solidFill>
            <a:srgbClr val="FF0000"/>
          </a:solidFill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5124" name="72 CuadroTexto"/>
          <p:cNvSpPr txBox="1">
            <a:spLocks noChangeArrowheads="1"/>
          </p:cNvSpPr>
          <p:nvPr/>
        </p:nvSpPr>
        <p:spPr bwMode="auto">
          <a:xfrm>
            <a:off x="6066780" y="4396502"/>
            <a:ext cx="3774100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rgbClr val="FF0000"/>
                </a:solidFill>
              </a:rPr>
              <a:t>Tarjetita </a:t>
            </a:r>
            <a:r>
              <a:rPr lang="es-MX" sz="1300" b="1" dirty="0" smtClean="0">
                <a:solidFill>
                  <a:srgbClr val="FF0000"/>
                </a:solidFill>
              </a:rPr>
              <a:t> adherir a bolsitas </a:t>
            </a:r>
            <a:r>
              <a:rPr lang="es-MX" sz="1300" b="1" dirty="0" err="1" smtClean="0">
                <a:solidFill>
                  <a:srgbClr val="FF0000"/>
                </a:solidFill>
              </a:rPr>
              <a:t>golosineras</a:t>
            </a:r>
            <a:endParaRPr lang="es-MX" sz="1300" b="1" dirty="0">
              <a:solidFill>
                <a:srgbClr val="FF0000"/>
              </a:solidFill>
            </a:endParaRPr>
          </a:p>
        </p:txBody>
      </p:sp>
      <p:sp>
        <p:nvSpPr>
          <p:cNvPr id="5127" name="72 CuadroTexto"/>
          <p:cNvSpPr txBox="1">
            <a:spLocks noChangeArrowheads="1"/>
          </p:cNvSpPr>
          <p:nvPr/>
        </p:nvSpPr>
        <p:spPr bwMode="auto">
          <a:xfrm>
            <a:off x="6980791" y="3142649"/>
            <a:ext cx="192104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300" b="1" dirty="0" smtClean="0">
                <a:solidFill>
                  <a:srgbClr val="FF0000"/>
                </a:solidFill>
              </a:rPr>
              <a:t>Etiqueta Multiuso</a:t>
            </a:r>
            <a:endParaRPr lang="es-MX" sz="1300" b="1" dirty="0">
              <a:solidFill>
                <a:srgbClr val="FF0000"/>
              </a:solidFill>
            </a:endParaRPr>
          </a:p>
        </p:txBody>
      </p:sp>
      <p:sp>
        <p:nvSpPr>
          <p:cNvPr id="98" name="97 Rectángulo"/>
          <p:cNvSpPr/>
          <p:nvPr/>
        </p:nvSpPr>
        <p:spPr bwMode="auto">
          <a:xfrm flipH="1">
            <a:off x="6310223" y="4857658"/>
            <a:ext cx="3279540" cy="170702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9" name="98 Rectángulo"/>
          <p:cNvSpPr/>
          <p:nvPr/>
        </p:nvSpPr>
        <p:spPr bwMode="auto">
          <a:xfrm>
            <a:off x="6329081" y="4876897"/>
            <a:ext cx="3249499" cy="63010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2" name="131 Rectángulo redondeado"/>
          <p:cNvSpPr/>
          <p:nvPr/>
        </p:nvSpPr>
        <p:spPr bwMode="auto">
          <a:xfrm>
            <a:off x="6658285" y="522462"/>
            <a:ext cx="2591093" cy="2441657"/>
          </a:xfrm>
          <a:prstGeom prst="roundRect">
            <a:avLst>
              <a:gd name="adj" fmla="val 15079"/>
            </a:avLst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4" name="133 Rectángulo"/>
          <p:cNvSpPr/>
          <p:nvPr/>
        </p:nvSpPr>
        <p:spPr bwMode="auto">
          <a:xfrm>
            <a:off x="6946470" y="482721"/>
            <a:ext cx="899479" cy="769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38" name="205 CuadroTexto"/>
          <p:cNvSpPr txBox="1">
            <a:spLocks noChangeArrowheads="1"/>
          </p:cNvSpPr>
          <p:nvPr/>
        </p:nvSpPr>
        <p:spPr bwMode="auto">
          <a:xfrm>
            <a:off x="7015957" y="606312"/>
            <a:ext cx="809101" cy="3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1600" dirty="0" smtClean="0">
                <a:solidFill>
                  <a:schemeClr val="bg1"/>
                </a:solidFill>
                <a:latin typeface="GROBOLD" pitchFamily="2" charset="0"/>
              </a:rPr>
              <a:t>5</a:t>
            </a:r>
            <a:endParaRPr lang="es-ES" sz="1600" dirty="0">
              <a:solidFill>
                <a:schemeClr val="bg1"/>
              </a:solidFill>
              <a:latin typeface="GROBOLD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20505596">
            <a:off x="1876537" y="5524412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Recuerdo</a:t>
            </a:r>
          </a:p>
          <a:p>
            <a:pPr algn="ctr"/>
            <a:r>
              <a:rPr lang="es-ES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de </a:t>
            </a:r>
            <a:r>
              <a:rPr lang="es-E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 cumple </a:t>
            </a:r>
          </a:p>
        </p:txBody>
      </p:sp>
      <p:sp>
        <p:nvSpPr>
          <p:cNvPr id="80" name="72 CuadroTexto"/>
          <p:cNvSpPr txBox="1">
            <a:spLocks noChangeArrowheads="1"/>
          </p:cNvSpPr>
          <p:nvPr/>
        </p:nvSpPr>
        <p:spPr bwMode="auto">
          <a:xfrm>
            <a:off x="1282891" y="6388834"/>
            <a:ext cx="3170324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 smtClean="0">
                <a:solidFill>
                  <a:srgbClr val="FF0000"/>
                </a:solidFill>
              </a:rPr>
              <a:t>Tarjetita “recuerdo de mi cumple”</a:t>
            </a:r>
            <a:endParaRPr lang="es-MX" sz="13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058392" y="2585690"/>
            <a:ext cx="4211039" cy="19067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8" name="57 Rectángulo"/>
          <p:cNvSpPr/>
          <p:nvPr/>
        </p:nvSpPr>
        <p:spPr bwMode="auto">
          <a:xfrm>
            <a:off x="1051979" y="4055985"/>
            <a:ext cx="4217452" cy="436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Onda"/>
          <p:cNvSpPr/>
          <p:nvPr/>
        </p:nvSpPr>
        <p:spPr>
          <a:xfrm>
            <a:off x="1051980" y="3540243"/>
            <a:ext cx="4217452" cy="897870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sp>
        <p:nvSpPr>
          <p:cNvPr id="169" name="168 Rectángulo"/>
          <p:cNvSpPr/>
          <p:nvPr/>
        </p:nvSpPr>
        <p:spPr bwMode="auto">
          <a:xfrm>
            <a:off x="6329598" y="5463104"/>
            <a:ext cx="3249499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0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46" y="2624148"/>
            <a:ext cx="643525" cy="6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 rot="293871">
            <a:off x="2390333" y="3857332"/>
            <a:ext cx="328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Gracias por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festejar conmigo!</a:t>
            </a:r>
            <a:endParaRPr lang="es-E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71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85" y="942854"/>
            <a:ext cx="643525" cy="6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Lágrima"/>
          <p:cNvSpPr/>
          <p:nvPr/>
        </p:nvSpPr>
        <p:spPr>
          <a:xfrm>
            <a:off x="8020664" y="5878533"/>
            <a:ext cx="1491414" cy="601736"/>
          </a:xfrm>
          <a:prstGeom prst="teardrop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7846639" y="5935011"/>
            <a:ext cx="1930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Gracias por</a:t>
            </a:r>
          </a:p>
          <a:p>
            <a:pPr algn="ctr"/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festejar conmigo!</a:t>
            </a:r>
            <a:endParaRPr lang="es-E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70" name="Picture 5" descr="C:\Users\betty\Box Sync\KIT PREMIUM GOLD\Elementos para decorar\Animalitos\animalitos de la granja\CARTEL (120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/>
          <a:stretch/>
        </p:blipFill>
        <p:spPr bwMode="auto">
          <a:xfrm>
            <a:off x="1189647" y="2670282"/>
            <a:ext cx="1256185" cy="11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78 CuadroTexto"/>
          <p:cNvSpPr txBox="1"/>
          <p:nvPr/>
        </p:nvSpPr>
        <p:spPr>
          <a:xfrm>
            <a:off x="1321699" y="2774048"/>
            <a:ext cx="106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Peppa Pig" pitchFamily="2" charset="0"/>
                <a:ea typeface="Aint Nothing Fancy" pitchFamily="2" charset="0"/>
                <a:cs typeface="Aint Nothing Fancy" pitchFamily="2" charset="0"/>
              </a:rPr>
              <a:t>Juan</a:t>
            </a:r>
            <a:endParaRPr lang="es-ES" sz="2800" dirty="0">
              <a:solidFill>
                <a:srgbClr val="FFFF00"/>
              </a:solidFill>
              <a:latin typeface="Peppa Pig" pitchFamily="2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83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680" y="3750690"/>
            <a:ext cx="1053671" cy="4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05" y="2580754"/>
            <a:ext cx="1597820" cy="129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77" y="482721"/>
            <a:ext cx="1366962" cy="111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238" y="4936416"/>
            <a:ext cx="1153897" cy="9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 descr="C:\Users\betty\Box Sync\KIT PREMIUM GOLD\Elementos para decorar\Animalitos\animalitos de la granja\CARTEL (120)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/>
          <a:stretch/>
        </p:blipFill>
        <p:spPr bwMode="auto">
          <a:xfrm>
            <a:off x="6345517" y="4904810"/>
            <a:ext cx="1305688" cy="116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108 CuadroTexto"/>
          <p:cNvSpPr txBox="1"/>
          <p:nvPr/>
        </p:nvSpPr>
        <p:spPr>
          <a:xfrm>
            <a:off x="6513043" y="5006858"/>
            <a:ext cx="105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Peppa Pig" pitchFamily="2" charset="0"/>
                <a:ea typeface="Aint Nothing Fancy" pitchFamily="2" charset="0"/>
                <a:cs typeface="Aint Nothing Fancy" pitchFamily="2" charset="0"/>
              </a:rPr>
              <a:t>Juan</a:t>
            </a:r>
            <a:endParaRPr lang="es-ES" sz="2800" dirty="0">
              <a:solidFill>
                <a:srgbClr val="FFFF00"/>
              </a:solidFill>
              <a:latin typeface="Peppa Pig" pitchFamily="2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2624218" y="2585690"/>
            <a:ext cx="2236071" cy="1485390"/>
          </a:xfrm>
          <a:prstGeom prst="rect">
            <a:avLst/>
          </a:prstGeom>
        </p:spPr>
      </p:pic>
      <p:pic>
        <p:nvPicPr>
          <p:cNvPr id="50" name="4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1229065" y="3191491"/>
            <a:ext cx="1865840" cy="1202808"/>
          </a:xfrm>
          <a:prstGeom prst="rect">
            <a:avLst/>
          </a:prstGeom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20" y="3340079"/>
            <a:ext cx="791810" cy="895263"/>
          </a:xfrm>
          <a:prstGeom prst="rect">
            <a:avLst/>
          </a:prstGeom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45832" y="779694"/>
            <a:ext cx="1865840" cy="1202808"/>
          </a:xfrm>
          <a:prstGeom prst="rect">
            <a:avLst/>
          </a:prstGeom>
        </p:spPr>
      </p:pic>
      <p:pic>
        <p:nvPicPr>
          <p:cNvPr id="53" name="5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6923105" y="890682"/>
            <a:ext cx="1865840" cy="1202808"/>
          </a:xfrm>
          <a:prstGeom prst="rect">
            <a:avLst/>
          </a:prstGeom>
        </p:spPr>
      </p:pic>
      <p:pic>
        <p:nvPicPr>
          <p:cNvPr id="54" name="53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531">
            <a:off x="7084029" y="1832155"/>
            <a:ext cx="1850809" cy="1229466"/>
          </a:xfrm>
          <a:prstGeom prst="rect">
            <a:avLst/>
          </a:prstGeom>
        </p:spPr>
      </p:pic>
      <p:pic>
        <p:nvPicPr>
          <p:cNvPr id="55" name="5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7464605" y="4944499"/>
            <a:ext cx="1639688" cy="1057020"/>
          </a:xfrm>
          <a:prstGeom prst="rect">
            <a:avLst/>
          </a:prstGeom>
        </p:spPr>
      </p:pic>
      <p:pic>
        <p:nvPicPr>
          <p:cNvPr id="56" name="5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531">
            <a:off x="6216159" y="5493797"/>
            <a:ext cx="1850809" cy="1229466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2984293" y="5837243"/>
            <a:ext cx="727281" cy="46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 cstate="print"/>
          <a:srcRect l="3948" r="5244"/>
          <a:stretch>
            <a:fillRect/>
          </a:stretch>
        </p:blipFill>
        <p:spPr bwMode="auto">
          <a:xfrm>
            <a:off x="5791096" y="3492599"/>
            <a:ext cx="2363916" cy="359210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" cstate="print"/>
          <a:srcRect l="3947" r="5244"/>
          <a:stretch>
            <a:fillRect/>
          </a:stretch>
        </p:blipFill>
        <p:spPr bwMode="auto">
          <a:xfrm>
            <a:off x="2250186" y="3492599"/>
            <a:ext cx="2363926" cy="359212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6146" name="58 CuadroTexto"/>
          <p:cNvSpPr txBox="1">
            <a:spLocks noChangeArrowheads="1"/>
          </p:cNvSpPr>
          <p:nvPr/>
        </p:nvSpPr>
        <p:spPr bwMode="auto">
          <a:xfrm>
            <a:off x="-39539" y="411473"/>
            <a:ext cx="3161751" cy="30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rgbClr val="A70DD1"/>
                </a:solidFill>
              </a:rPr>
              <a:t>Adorno para </a:t>
            </a:r>
            <a:r>
              <a:rPr lang="es-MX" sz="1300" b="1" dirty="0" smtClean="0">
                <a:solidFill>
                  <a:srgbClr val="A70DD1"/>
                </a:solidFill>
              </a:rPr>
              <a:t>sorbete</a:t>
            </a:r>
            <a:endParaRPr lang="es-MX" sz="1300" b="1" dirty="0">
              <a:solidFill>
                <a:srgbClr val="A70DD1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 l="3947" r="5244"/>
          <a:stretch>
            <a:fillRect/>
          </a:stretch>
        </p:blipFill>
        <p:spPr bwMode="auto">
          <a:xfrm>
            <a:off x="4050386" y="716024"/>
            <a:ext cx="2363926" cy="359212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/>
          <a:srcRect l="3948" r="5244"/>
          <a:stretch>
            <a:fillRect/>
          </a:stretch>
        </p:blipFill>
        <p:spPr bwMode="auto">
          <a:xfrm>
            <a:off x="450165" y="779736"/>
            <a:ext cx="2363916" cy="359210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3" cstate="print"/>
          <a:srcRect l="3948" r="5244"/>
          <a:stretch>
            <a:fillRect/>
          </a:stretch>
        </p:blipFill>
        <p:spPr bwMode="auto">
          <a:xfrm>
            <a:off x="7602263" y="652067"/>
            <a:ext cx="2363916" cy="359210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Elipse"/>
          <p:cNvSpPr/>
          <p:nvPr/>
        </p:nvSpPr>
        <p:spPr>
          <a:xfrm>
            <a:off x="5994772" y="4350190"/>
            <a:ext cx="1975373" cy="197537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Elipse"/>
          <p:cNvSpPr/>
          <p:nvPr/>
        </p:nvSpPr>
        <p:spPr>
          <a:xfrm>
            <a:off x="4244662" y="1560513"/>
            <a:ext cx="1975373" cy="197537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116" y="2010948"/>
            <a:ext cx="454895" cy="4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Elipse"/>
          <p:cNvSpPr/>
          <p:nvPr/>
        </p:nvSpPr>
        <p:spPr>
          <a:xfrm>
            <a:off x="2444462" y="4320043"/>
            <a:ext cx="1975373" cy="1975373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7825131" y="1465959"/>
            <a:ext cx="1975373" cy="197537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644436" y="1612834"/>
            <a:ext cx="1975373" cy="1975373"/>
          </a:xfrm>
          <a:prstGeom prst="ellipse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644" y="1673856"/>
            <a:ext cx="1089624" cy="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36" y="1560513"/>
            <a:ext cx="1089624" cy="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36" y="4308146"/>
            <a:ext cx="1089624" cy="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7682047" y="1819059"/>
            <a:ext cx="2061794" cy="132913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537140" y="2110628"/>
            <a:ext cx="2061794" cy="132913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4140520" y="2081778"/>
            <a:ext cx="2168225" cy="1440321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2346238" y="4720505"/>
            <a:ext cx="2168225" cy="1440321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5888942" y="4473937"/>
            <a:ext cx="2168225" cy="1440321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4695974" y="2870065"/>
            <a:ext cx="1037422" cy="668772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6420376" y="5491351"/>
            <a:ext cx="1037422" cy="668772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2872753" y="5561082"/>
            <a:ext cx="1037422" cy="66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72 CuadroTexto"/>
          <p:cNvSpPr txBox="1">
            <a:spLocks noChangeArrowheads="1"/>
          </p:cNvSpPr>
          <p:nvPr/>
        </p:nvSpPr>
        <p:spPr bwMode="auto">
          <a:xfrm>
            <a:off x="546278" y="324247"/>
            <a:ext cx="2530989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100" b="1" dirty="0">
                <a:solidFill>
                  <a:srgbClr val="A70DD1"/>
                </a:solidFill>
              </a:rPr>
              <a:t>Tarjetita </a:t>
            </a:r>
            <a:r>
              <a:rPr lang="es-MX" sz="1100" b="1" dirty="0" smtClean="0">
                <a:solidFill>
                  <a:srgbClr val="A70DD1"/>
                </a:solidFill>
              </a:rPr>
              <a:t>para </a:t>
            </a:r>
            <a:r>
              <a:rPr lang="es-MX" sz="1100" b="1" dirty="0" err="1" smtClean="0">
                <a:solidFill>
                  <a:srgbClr val="A70DD1"/>
                </a:solidFill>
              </a:rPr>
              <a:t>Souvenirs</a:t>
            </a:r>
            <a:endParaRPr lang="es-MX" sz="1100" b="1" dirty="0">
              <a:solidFill>
                <a:srgbClr val="A70DD1"/>
              </a:solidFill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6223" y="1007687"/>
            <a:ext cx="2455750" cy="1668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3" name="82 Rectángulo"/>
          <p:cNvSpPr/>
          <p:nvPr/>
        </p:nvSpPr>
        <p:spPr bwMode="auto">
          <a:xfrm>
            <a:off x="546278" y="2883007"/>
            <a:ext cx="1613855" cy="3348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5" name="84 Rectángulo"/>
          <p:cNvSpPr/>
          <p:nvPr/>
        </p:nvSpPr>
        <p:spPr bwMode="auto">
          <a:xfrm>
            <a:off x="841362" y="2883007"/>
            <a:ext cx="1318771" cy="334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96" name="85 CuadroTexto"/>
          <p:cNvSpPr>
            <a:spLocks noChangeArrowheads="1"/>
          </p:cNvSpPr>
          <p:nvPr/>
        </p:nvSpPr>
        <p:spPr bwMode="auto">
          <a:xfrm>
            <a:off x="809490" y="2909980"/>
            <a:ext cx="1443434" cy="2809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Gracias por venir!!</a:t>
            </a:r>
          </a:p>
        </p:txBody>
      </p:sp>
      <p:sp>
        <p:nvSpPr>
          <p:cNvPr id="89" name="88 Estrella de 5 puntas"/>
          <p:cNvSpPr/>
          <p:nvPr/>
        </p:nvSpPr>
        <p:spPr bwMode="auto">
          <a:xfrm>
            <a:off x="564492" y="2930137"/>
            <a:ext cx="255011" cy="2232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" name="92 Rectángulo"/>
          <p:cNvSpPr/>
          <p:nvPr/>
        </p:nvSpPr>
        <p:spPr bwMode="auto">
          <a:xfrm rot="10800000" flipV="1">
            <a:off x="2459654" y="707416"/>
            <a:ext cx="925231" cy="2441214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4" name="93 Elipse"/>
          <p:cNvSpPr/>
          <p:nvPr/>
        </p:nvSpPr>
        <p:spPr bwMode="auto">
          <a:xfrm>
            <a:off x="2845918" y="785562"/>
            <a:ext cx="154232" cy="1575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41" name="72 CuadroTexto"/>
          <p:cNvSpPr txBox="1">
            <a:spLocks noChangeArrowheads="1"/>
          </p:cNvSpPr>
          <p:nvPr/>
        </p:nvSpPr>
        <p:spPr bwMode="auto">
          <a:xfrm>
            <a:off x="8144484" y="6012879"/>
            <a:ext cx="1586873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100" b="1" dirty="0">
                <a:solidFill>
                  <a:srgbClr val="FF0000"/>
                </a:solidFill>
              </a:rPr>
              <a:t>Etiqueta Gaseosa</a:t>
            </a:r>
          </a:p>
        </p:txBody>
      </p:sp>
      <p:sp>
        <p:nvSpPr>
          <p:cNvPr id="143" name="142 Rectángulo"/>
          <p:cNvSpPr/>
          <p:nvPr/>
        </p:nvSpPr>
        <p:spPr bwMode="auto">
          <a:xfrm rot="5400000">
            <a:off x="4151857" y="321833"/>
            <a:ext cx="2126605" cy="9097959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4" name="143 Rectángulo"/>
          <p:cNvSpPr/>
          <p:nvPr/>
        </p:nvSpPr>
        <p:spPr bwMode="auto">
          <a:xfrm rot="5400000">
            <a:off x="4227827" y="398092"/>
            <a:ext cx="1969080" cy="894544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5" name="144 Rectángulo"/>
          <p:cNvSpPr/>
          <p:nvPr/>
        </p:nvSpPr>
        <p:spPr bwMode="auto">
          <a:xfrm rot="10800000">
            <a:off x="761925" y="4278338"/>
            <a:ext cx="8899170" cy="11499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6" name="145 Rectángulo"/>
          <p:cNvSpPr/>
          <p:nvPr/>
        </p:nvSpPr>
        <p:spPr bwMode="auto">
          <a:xfrm>
            <a:off x="758498" y="4399523"/>
            <a:ext cx="8902598" cy="904767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7" name="146 Rectángulo"/>
          <p:cNvSpPr/>
          <p:nvPr/>
        </p:nvSpPr>
        <p:spPr bwMode="auto">
          <a:xfrm rot="10800000">
            <a:off x="2052327" y="3905277"/>
            <a:ext cx="6400617" cy="193440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8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" y="5133608"/>
            <a:ext cx="1292338" cy="5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61 Rectángulo"/>
          <p:cNvSpPr/>
          <p:nvPr/>
        </p:nvSpPr>
        <p:spPr bwMode="auto">
          <a:xfrm rot="10800000" flipV="1">
            <a:off x="2479634" y="2273983"/>
            <a:ext cx="900516" cy="874647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36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15" y="3892214"/>
            <a:ext cx="499997" cy="4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 descr="C:\Users\betty\Box Sync\KIT PREMIUM GOLD\Elementos para decorar\Animalitos\animalitos de la granja\CARTEL (120)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/>
          <a:stretch/>
        </p:blipFill>
        <p:spPr bwMode="auto">
          <a:xfrm>
            <a:off x="2376798" y="3979777"/>
            <a:ext cx="1564765" cy="13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63" y="3807359"/>
            <a:ext cx="1284681" cy="10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147 Rectángulo"/>
          <p:cNvSpPr/>
          <p:nvPr/>
        </p:nvSpPr>
        <p:spPr bwMode="auto">
          <a:xfrm>
            <a:off x="2050836" y="5191611"/>
            <a:ext cx="6408712" cy="648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9" name="148 Onda"/>
          <p:cNvSpPr/>
          <p:nvPr/>
        </p:nvSpPr>
        <p:spPr>
          <a:xfrm>
            <a:off x="2054574" y="4857772"/>
            <a:ext cx="6408712" cy="966659"/>
          </a:xfrm>
          <a:prstGeom prst="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7" name="69 CuadroTexto"/>
          <p:cNvSpPr txBox="1">
            <a:spLocks noChangeArrowheads="1"/>
          </p:cNvSpPr>
          <p:nvPr/>
        </p:nvSpPr>
        <p:spPr bwMode="auto">
          <a:xfrm>
            <a:off x="2629730" y="5222351"/>
            <a:ext cx="1924882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Mi Cumple!!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sp>
        <p:nvSpPr>
          <p:cNvPr id="129" name="128 Elipse"/>
          <p:cNvSpPr/>
          <p:nvPr/>
        </p:nvSpPr>
        <p:spPr>
          <a:xfrm rot="20610504">
            <a:off x="7253765" y="4850585"/>
            <a:ext cx="1017686" cy="774754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205 CuadroTexto"/>
          <p:cNvSpPr txBox="1">
            <a:spLocks noChangeArrowheads="1"/>
          </p:cNvSpPr>
          <p:nvPr/>
        </p:nvSpPr>
        <p:spPr bwMode="auto">
          <a:xfrm rot="20610504">
            <a:off x="7351474" y="5024790"/>
            <a:ext cx="860820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2000" dirty="0" smtClean="0">
                <a:solidFill>
                  <a:schemeClr val="bg1"/>
                </a:solidFill>
                <a:latin typeface="GROBOLD" pitchFamily="2" charset="0"/>
              </a:rPr>
              <a:t>3</a:t>
            </a:r>
            <a:endParaRPr lang="es-ES" sz="2000" dirty="0">
              <a:solidFill>
                <a:schemeClr val="bg1"/>
              </a:solidFill>
              <a:latin typeface="GROBOLD" pitchFamily="2" charset="0"/>
            </a:endParaRPr>
          </a:p>
        </p:txBody>
      </p:sp>
      <p:pic>
        <p:nvPicPr>
          <p:cNvPr id="135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81" y="831148"/>
            <a:ext cx="499997" cy="4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6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3839043" y="4031862"/>
            <a:ext cx="3046640" cy="2023840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115">
            <a:off x="2054108" y="4292629"/>
            <a:ext cx="791810" cy="895263"/>
          </a:xfrm>
          <a:prstGeom prst="rect">
            <a:avLst/>
          </a:prstGeom>
        </p:spPr>
      </p:pic>
      <p:pic>
        <p:nvPicPr>
          <p:cNvPr id="66" name="65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6133833" y="3901635"/>
            <a:ext cx="2061794" cy="1329130"/>
          </a:xfrm>
          <a:prstGeom prst="rect">
            <a:avLst/>
          </a:prstGeom>
        </p:spPr>
      </p:pic>
      <p:pic>
        <p:nvPicPr>
          <p:cNvPr id="71" name="7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537283" y="1216688"/>
            <a:ext cx="1424948" cy="918589"/>
          </a:xfrm>
          <a:prstGeom prst="rect">
            <a:avLst/>
          </a:prstGeom>
        </p:spPr>
      </p:pic>
      <p:pic>
        <p:nvPicPr>
          <p:cNvPr id="72" name="71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456608" y="1907191"/>
            <a:ext cx="1793193" cy="1191193"/>
          </a:xfrm>
          <a:prstGeom prst="rect">
            <a:avLst/>
          </a:prstGeom>
        </p:spPr>
      </p:pic>
      <p:sp>
        <p:nvSpPr>
          <p:cNvPr id="73" name="72 CuadroTexto"/>
          <p:cNvSpPr txBox="1"/>
          <p:nvPr/>
        </p:nvSpPr>
        <p:spPr>
          <a:xfrm>
            <a:off x="2754412" y="4142781"/>
            <a:ext cx="105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Peppa Pig" pitchFamily="2" charset="0"/>
                <a:ea typeface="Aint Nothing Fancy" pitchFamily="2" charset="0"/>
                <a:cs typeface="Aint Nothing Fancy" pitchFamily="2" charset="0"/>
              </a:rPr>
              <a:t>Juan</a:t>
            </a:r>
            <a:endParaRPr lang="es-ES" sz="2800" dirty="0">
              <a:solidFill>
                <a:srgbClr val="FFFF00"/>
              </a:solidFill>
              <a:latin typeface="Peppa Pig" pitchFamily="2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3" y="1046466"/>
            <a:ext cx="910442" cy="1437993"/>
          </a:xfrm>
          <a:prstGeom prst="rect">
            <a:avLst/>
          </a:prstGeom>
        </p:spPr>
      </p:pic>
      <p:pic>
        <p:nvPicPr>
          <p:cNvPr id="74" name="7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2421298" y="2169946"/>
            <a:ext cx="975765" cy="629024"/>
          </a:xfrm>
          <a:prstGeom prst="rect">
            <a:avLst/>
          </a:prstGeom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01661" y="1098759"/>
            <a:ext cx="2455750" cy="1668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6" name="75 Rectángulo"/>
          <p:cNvSpPr/>
          <p:nvPr/>
        </p:nvSpPr>
        <p:spPr bwMode="auto">
          <a:xfrm>
            <a:off x="3731716" y="2974079"/>
            <a:ext cx="1613855" cy="3348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7" name="76 Rectángulo"/>
          <p:cNvSpPr/>
          <p:nvPr/>
        </p:nvSpPr>
        <p:spPr bwMode="auto">
          <a:xfrm>
            <a:off x="4026800" y="2974079"/>
            <a:ext cx="1318771" cy="334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8" name="85 CuadroTexto"/>
          <p:cNvSpPr>
            <a:spLocks noChangeArrowheads="1"/>
          </p:cNvSpPr>
          <p:nvPr/>
        </p:nvSpPr>
        <p:spPr bwMode="auto">
          <a:xfrm>
            <a:off x="3994928" y="3001052"/>
            <a:ext cx="1443434" cy="2809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Gracias por venir!!</a:t>
            </a:r>
          </a:p>
        </p:txBody>
      </p:sp>
      <p:sp>
        <p:nvSpPr>
          <p:cNvPr id="80" name="79 Estrella de 5 puntas"/>
          <p:cNvSpPr/>
          <p:nvPr/>
        </p:nvSpPr>
        <p:spPr bwMode="auto">
          <a:xfrm>
            <a:off x="3749930" y="3021209"/>
            <a:ext cx="255011" cy="2232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2" name="91 Rectángulo"/>
          <p:cNvSpPr/>
          <p:nvPr/>
        </p:nvSpPr>
        <p:spPr bwMode="auto">
          <a:xfrm rot="10800000" flipV="1">
            <a:off x="5645092" y="798488"/>
            <a:ext cx="925231" cy="2441214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5" name="94 Elipse"/>
          <p:cNvSpPr/>
          <p:nvPr/>
        </p:nvSpPr>
        <p:spPr bwMode="auto">
          <a:xfrm>
            <a:off x="6031356" y="876634"/>
            <a:ext cx="154232" cy="1575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96" name="95 Rectángulo"/>
          <p:cNvSpPr/>
          <p:nvPr/>
        </p:nvSpPr>
        <p:spPr bwMode="auto">
          <a:xfrm rot="10800000" flipV="1">
            <a:off x="5665072" y="2365055"/>
            <a:ext cx="900516" cy="874647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97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19" y="922220"/>
            <a:ext cx="499997" cy="4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9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3722721" y="1307760"/>
            <a:ext cx="1424948" cy="918589"/>
          </a:xfrm>
          <a:prstGeom prst="rect">
            <a:avLst/>
          </a:prstGeom>
        </p:spPr>
      </p:pic>
      <p:pic>
        <p:nvPicPr>
          <p:cNvPr id="99" name="98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3642046" y="1998263"/>
            <a:ext cx="1793193" cy="1191193"/>
          </a:xfrm>
          <a:prstGeom prst="rect">
            <a:avLst/>
          </a:prstGeom>
        </p:spPr>
      </p:pic>
      <p:pic>
        <p:nvPicPr>
          <p:cNvPr id="100" name="9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81" y="1137538"/>
            <a:ext cx="910442" cy="1437993"/>
          </a:xfrm>
          <a:prstGeom prst="rect">
            <a:avLst/>
          </a:prstGeom>
        </p:spPr>
      </p:pic>
      <p:pic>
        <p:nvPicPr>
          <p:cNvPr id="103" name="10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5606736" y="2261018"/>
            <a:ext cx="975765" cy="629024"/>
          </a:xfrm>
          <a:prstGeom prst="rect">
            <a:avLst/>
          </a:prstGeom>
        </p:spPr>
      </p:pic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525626" y="1190095"/>
            <a:ext cx="2455750" cy="16685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1" name="110 Rectángulo"/>
          <p:cNvSpPr/>
          <p:nvPr/>
        </p:nvSpPr>
        <p:spPr bwMode="auto">
          <a:xfrm>
            <a:off x="6955681" y="3065415"/>
            <a:ext cx="1613855" cy="3348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2" name="111 Rectángulo"/>
          <p:cNvSpPr/>
          <p:nvPr/>
        </p:nvSpPr>
        <p:spPr bwMode="auto">
          <a:xfrm>
            <a:off x="7250765" y="3065415"/>
            <a:ext cx="1318771" cy="334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3" name="85 CuadroTexto"/>
          <p:cNvSpPr>
            <a:spLocks noChangeArrowheads="1"/>
          </p:cNvSpPr>
          <p:nvPr/>
        </p:nvSpPr>
        <p:spPr bwMode="auto">
          <a:xfrm>
            <a:off x="7218893" y="3092388"/>
            <a:ext cx="1443434" cy="2809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Gracias por venir!!</a:t>
            </a:r>
          </a:p>
        </p:txBody>
      </p:sp>
      <p:sp>
        <p:nvSpPr>
          <p:cNvPr id="114" name="113 Estrella de 5 puntas"/>
          <p:cNvSpPr/>
          <p:nvPr/>
        </p:nvSpPr>
        <p:spPr bwMode="auto">
          <a:xfrm>
            <a:off x="6973895" y="3112545"/>
            <a:ext cx="255011" cy="22325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5" name="114 Rectángulo"/>
          <p:cNvSpPr/>
          <p:nvPr/>
        </p:nvSpPr>
        <p:spPr bwMode="auto">
          <a:xfrm rot="10800000" flipV="1">
            <a:off x="8869057" y="889824"/>
            <a:ext cx="925231" cy="2441214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6" name="115 Elipse"/>
          <p:cNvSpPr/>
          <p:nvPr/>
        </p:nvSpPr>
        <p:spPr bwMode="auto">
          <a:xfrm>
            <a:off x="9255321" y="967970"/>
            <a:ext cx="154232" cy="1575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7" name="116 Rectángulo"/>
          <p:cNvSpPr/>
          <p:nvPr/>
        </p:nvSpPr>
        <p:spPr bwMode="auto">
          <a:xfrm rot="10800000" flipV="1">
            <a:off x="8889037" y="2456391"/>
            <a:ext cx="900516" cy="874647"/>
          </a:xfrm>
          <a:prstGeom prst="rect">
            <a:avLst/>
          </a:prstGeom>
          <a:solidFill>
            <a:srgbClr val="FF00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38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584" y="1013556"/>
            <a:ext cx="499997" cy="48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15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6946686" y="1399096"/>
            <a:ext cx="1424948" cy="918589"/>
          </a:xfrm>
          <a:prstGeom prst="rect">
            <a:avLst/>
          </a:prstGeom>
        </p:spPr>
      </p:pic>
      <p:pic>
        <p:nvPicPr>
          <p:cNvPr id="154" name="153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6866011" y="2089599"/>
            <a:ext cx="1793193" cy="1191193"/>
          </a:xfrm>
          <a:prstGeom prst="rect">
            <a:avLst/>
          </a:prstGeom>
        </p:spPr>
      </p:pic>
      <p:pic>
        <p:nvPicPr>
          <p:cNvPr id="155" name="154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46" y="1228874"/>
            <a:ext cx="910442" cy="1437993"/>
          </a:xfrm>
          <a:prstGeom prst="rect">
            <a:avLst/>
          </a:prstGeom>
        </p:spPr>
      </p:pic>
      <p:pic>
        <p:nvPicPr>
          <p:cNvPr id="156" name="155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8830701" y="2352354"/>
            <a:ext cx="975765" cy="6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69443" y="-1461047"/>
            <a:ext cx="6176758" cy="10201538"/>
          </a:xfrm>
          <a:prstGeom prst="rect">
            <a:avLst/>
          </a:prstGeom>
          <a:solidFill>
            <a:srgbClr val="92D05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72 CuadroTexto"/>
          <p:cNvSpPr txBox="1">
            <a:spLocks noChangeArrowheads="1"/>
          </p:cNvSpPr>
          <p:nvPr/>
        </p:nvSpPr>
        <p:spPr bwMode="auto">
          <a:xfrm>
            <a:off x="383951" y="435591"/>
            <a:ext cx="223545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rgbClr val="A70DD1"/>
                </a:solidFill>
              </a:rPr>
              <a:t>Cajita </a:t>
            </a:r>
            <a:r>
              <a:rPr lang="es-MX" sz="1300" b="1" dirty="0" err="1" smtClean="0">
                <a:solidFill>
                  <a:srgbClr val="A70DD1"/>
                </a:solidFill>
              </a:rPr>
              <a:t>Pochoclera</a:t>
            </a:r>
            <a:endParaRPr lang="es-MX" sz="1300" b="1" dirty="0">
              <a:solidFill>
                <a:srgbClr val="A70DD1"/>
              </a:solidFill>
            </a:endParaRPr>
          </a:p>
        </p:txBody>
      </p:sp>
      <p:sp>
        <p:nvSpPr>
          <p:cNvPr id="47" name="69 CuadroTexto"/>
          <p:cNvSpPr txBox="1">
            <a:spLocks noChangeArrowheads="1"/>
          </p:cNvSpPr>
          <p:nvPr/>
        </p:nvSpPr>
        <p:spPr bwMode="auto">
          <a:xfrm rot="962786">
            <a:off x="7671422" y="1844314"/>
            <a:ext cx="1924882" cy="6545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GROBOLD" charset="0"/>
                <a:ea typeface="Aint Nothing Fancy" pitchFamily="2" charset="0"/>
                <a:cs typeface="Aint Nothing Fancy" pitchFamily="2" charset="0"/>
              </a:rPr>
              <a:t>Gracias por    Venir!!</a:t>
            </a:r>
            <a:endParaRPr lang="es-ES" dirty="0">
              <a:solidFill>
                <a:schemeClr val="bg1"/>
              </a:solidFill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sp>
        <p:nvSpPr>
          <p:cNvPr id="39" name="38 Onda"/>
          <p:cNvSpPr/>
          <p:nvPr/>
        </p:nvSpPr>
        <p:spPr>
          <a:xfrm rot="20786784">
            <a:off x="1760234" y="3456509"/>
            <a:ext cx="7536435" cy="2453410"/>
          </a:xfrm>
          <a:prstGeom prst="wave">
            <a:avLst>
              <a:gd name="adj1" fmla="val 20000"/>
              <a:gd name="adj2" fmla="val 533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Onda"/>
          <p:cNvSpPr/>
          <p:nvPr/>
        </p:nvSpPr>
        <p:spPr>
          <a:xfrm rot="21181489">
            <a:off x="1661697" y="3235469"/>
            <a:ext cx="7392249" cy="1834021"/>
          </a:xfrm>
          <a:prstGeom prst="wave">
            <a:avLst>
              <a:gd name="adj1" fmla="val 20000"/>
              <a:gd name="adj2" fmla="val 53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12" y="999003"/>
            <a:ext cx="1277703" cy="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6" y="2077198"/>
            <a:ext cx="1277703" cy="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803" y="2154995"/>
            <a:ext cx="1277703" cy="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84" y="1168425"/>
            <a:ext cx="1277703" cy="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26" y="1228199"/>
            <a:ext cx="724780" cy="6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14" y="1924741"/>
            <a:ext cx="685763" cy="6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52 Elipse"/>
          <p:cNvSpPr/>
          <p:nvPr/>
        </p:nvSpPr>
        <p:spPr>
          <a:xfrm rot="21161269">
            <a:off x="5743101" y="1335217"/>
            <a:ext cx="1017686" cy="77475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205 CuadroTexto"/>
          <p:cNvSpPr txBox="1">
            <a:spLocks noChangeArrowheads="1"/>
          </p:cNvSpPr>
          <p:nvPr/>
        </p:nvSpPr>
        <p:spPr bwMode="auto">
          <a:xfrm rot="21161269">
            <a:off x="5840810" y="1509422"/>
            <a:ext cx="860820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2000" dirty="0" smtClean="0">
                <a:solidFill>
                  <a:schemeClr val="bg1"/>
                </a:solidFill>
                <a:latin typeface="GROBOLD" pitchFamily="2" charset="0"/>
              </a:rPr>
              <a:t>3</a:t>
            </a:r>
            <a:endParaRPr lang="es-ES" sz="2000" dirty="0">
              <a:solidFill>
                <a:schemeClr val="bg1"/>
              </a:solidFill>
              <a:latin typeface="GROBOLD" pitchFamily="2" charset="0"/>
            </a:endParaRPr>
          </a:p>
        </p:txBody>
      </p:sp>
      <p:pic>
        <p:nvPicPr>
          <p:cNvPr id="25" name="Picture 5" descr="C:\Users\betty\Box Sync\KIT PREMIUM GOLD\Elementos para decorar\Animalitos\animalitos de la granja\CARTEL (120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/>
          <a:stretch/>
        </p:blipFill>
        <p:spPr bwMode="auto">
          <a:xfrm>
            <a:off x="3280521" y="1456301"/>
            <a:ext cx="1564765" cy="13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3626235" y="1591030"/>
            <a:ext cx="106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Peppa Pig" pitchFamily="2" charset="0"/>
                <a:ea typeface="Aint Nothing Fancy" pitchFamily="2" charset="0"/>
                <a:cs typeface="Aint Nothing Fancy" pitchFamily="2" charset="0"/>
              </a:rPr>
              <a:t>Juan</a:t>
            </a:r>
            <a:endParaRPr lang="es-ES" sz="2800" dirty="0">
              <a:solidFill>
                <a:srgbClr val="FFFF00"/>
              </a:solidFill>
              <a:latin typeface="Peppa Pig" pitchFamily="2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34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178">
            <a:off x="3102579" y="2385519"/>
            <a:ext cx="1405587" cy="11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160 CuadroTexto"/>
          <p:cNvSpPr txBox="1">
            <a:spLocks noChangeArrowheads="1"/>
          </p:cNvSpPr>
          <p:nvPr/>
        </p:nvSpPr>
        <p:spPr bwMode="auto">
          <a:xfrm>
            <a:off x="3629398" y="1939014"/>
            <a:ext cx="1472007" cy="28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200" b="1" dirty="0" smtClean="0">
                <a:solidFill>
                  <a:schemeClr val="bg1"/>
                </a:solidFill>
                <a:latin typeface="Comic Sans MS" pitchFamily="66" charset="0"/>
              </a:rPr>
              <a:t>Mi Cumple</a:t>
            </a:r>
            <a:endParaRPr lang="es-ES" sz="1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7" name="2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4962436" y="2454030"/>
            <a:ext cx="2517880" cy="1672592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115">
            <a:off x="3202128" y="2949880"/>
            <a:ext cx="791810" cy="895263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160" y="2227127"/>
            <a:ext cx="910442" cy="1437993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643">
            <a:off x="7710281" y="2421226"/>
            <a:ext cx="1603554" cy="1813064"/>
          </a:xfrm>
          <a:prstGeom prst="rect">
            <a:avLst/>
          </a:prstGeom>
        </p:spPr>
      </p:pic>
      <p:sp>
        <p:nvSpPr>
          <p:cNvPr id="32" name="31 Elipse"/>
          <p:cNvSpPr/>
          <p:nvPr/>
        </p:nvSpPr>
        <p:spPr>
          <a:xfrm>
            <a:off x="1275923" y="3096291"/>
            <a:ext cx="1834761" cy="1975373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32">
            <a:off x="7387750" y="3589382"/>
            <a:ext cx="1746991" cy="1126193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3150478" y="3238571"/>
            <a:ext cx="2020272" cy="130236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354">
            <a:off x="1206975" y="2268400"/>
            <a:ext cx="1653819" cy="3170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125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100" y="74541"/>
            <a:ext cx="10388327" cy="723570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5" cstate="print"/>
          <a:srcRect b="61369"/>
          <a:stretch>
            <a:fillRect/>
          </a:stretch>
        </p:blipFill>
        <p:spPr bwMode="auto">
          <a:xfrm>
            <a:off x="125136" y="119075"/>
            <a:ext cx="10388328" cy="279515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873980" y="2896735"/>
            <a:ext cx="771159" cy="7263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3" name="52 Rectángulo"/>
          <p:cNvSpPr/>
          <p:nvPr/>
        </p:nvSpPr>
        <p:spPr bwMode="auto">
          <a:xfrm>
            <a:off x="882205" y="4716734"/>
            <a:ext cx="9289032" cy="4781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226" name="205 CuadroTexto"/>
          <p:cNvSpPr txBox="1">
            <a:spLocks noChangeArrowheads="1"/>
          </p:cNvSpPr>
          <p:nvPr/>
        </p:nvSpPr>
        <p:spPr bwMode="auto">
          <a:xfrm>
            <a:off x="951062" y="2992995"/>
            <a:ext cx="77116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500" dirty="0" smtClean="0">
                <a:solidFill>
                  <a:schemeClr val="bg1"/>
                </a:solidFill>
                <a:latin typeface="GROBOLD" pitchFamily="2" charset="0"/>
              </a:rPr>
              <a:t>Mis 3</a:t>
            </a:r>
            <a:endParaRPr lang="es-ES" sz="1500" dirty="0">
              <a:solidFill>
                <a:schemeClr val="bg1"/>
              </a:solidFill>
              <a:latin typeface="GROBOLD" pitchFamily="2" charset="0"/>
            </a:endParaRPr>
          </a:p>
        </p:txBody>
      </p:sp>
      <p:sp>
        <p:nvSpPr>
          <p:cNvPr id="9219" name="29 Rectángulo"/>
          <p:cNvSpPr>
            <a:spLocks noChangeArrowheads="1"/>
          </p:cNvSpPr>
          <p:nvPr/>
        </p:nvSpPr>
        <p:spPr bwMode="auto">
          <a:xfrm>
            <a:off x="373659" y="552276"/>
            <a:ext cx="3122261" cy="3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400" b="1" dirty="0">
                <a:solidFill>
                  <a:srgbClr val="A70DD1"/>
                </a:solidFill>
              </a:rPr>
              <a:t>Cajita </a:t>
            </a:r>
            <a:r>
              <a:rPr lang="es-ES" sz="1400" b="1" dirty="0" smtClean="0">
                <a:solidFill>
                  <a:srgbClr val="A70DD1"/>
                </a:solidFill>
              </a:rPr>
              <a:t>tipo </a:t>
            </a:r>
            <a:r>
              <a:rPr lang="es-ES" sz="1400" b="1" dirty="0" err="1" smtClean="0">
                <a:solidFill>
                  <a:srgbClr val="A70DD1"/>
                </a:solidFill>
              </a:rPr>
              <a:t>McDonalds</a:t>
            </a:r>
            <a:endParaRPr lang="es-ES" sz="1400" b="1" dirty="0">
              <a:solidFill>
                <a:srgbClr val="A70DD1"/>
              </a:solidFill>
            </a:endParaRPr>
          </a:p>
        </p:txBody>
      </p:sp>
      <p:pic>
        <p:nvPicPr>
          <p:cNvPr id="33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007" y="3097327"/>
            <a:ext cx="1277703" cy="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88" y="2861119"/>
            <a:ext cx="1277703" cy="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106">
            <a:off x="4410596" y="2900521"/>
            <a:ext cx="1277703" cy="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787">
            <a:off x="1684458" y="2974928"/>
            <a:ext cx="1277703" cy="8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1" y="3690688"/>
            <a:ext cx="1116263" cy="7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88" y="2879202"/>
            <a:ext cx="535523" cy="51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34 Franja diagonal"/>
          <p:cNvSpPr/>
          <p:nvPr/>
        </p:nvSpPr>
        <p:spPr>
          <a:xfrm>
            <a:off x="5490716" y="2916535"/>
            <a:ext cx="1584176" cy="1152128"/>
          </a:xfrm>
          <a:prstGeom prst="diagStrip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" name="85 CuadroTexto"/>
          <p:cNvSpPr>
            <a:spLocks noChangeArrowheads="1"/>
          </p:cNvSpPr>
          <p:nvPr/>
        </p:nvSpPr>
        <p:spPr bwMode="auto">
          <a:xfrm rot="19482308">
            <a:off x="5321457" y="3024942"/>
            <a:ext cx="1773187" cy="47672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>
                    <a:lumMod val="95000"/>
                  </a:schemeClr>
                </a:solidFill>
                <a:latin typeface="GROBOLD" charset="0"/>
              </a:rPr>
              <a:t>Gracias </a:t>
            </a:r>
          </a:p>
          <a:p>
            <a:pPr algn="ctr"/>
            <a:r>
              <a:rPr lang="es-ES" sz="1100" dirty="0" smtClean="0">
                <a:solidFill>
                  <a:schemeClr val="bg1">
                    <a:lumMod val="95000"/>
                  </a:schemeClr>
                </a:solidFill>
                <a:latin typeface="GROBOLD" charset="0"/>
              </a:rPr>
              <a:t>por venir!!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GROBOLD" charset="0"/>
            </a:endParaRPr>
          </a:p>
        </p:txBody>
      </p:sp>
      <p:pic>
        <p:nvPicPr>
          <p:cNvPr id="81" name="Picture 3" descr="C:\Users\betty\Desktop\peppa pig\png\n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572" y="2886518"/>
            <a:ext cx="859655" cy="55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310" y="2140610"/>
            <a:ext cx="685763" cy="65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betty\Desktop\peppa pig\png\s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26" y="1228199"/>
            <a:ext cx="724780" cy="6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26" y="3727347"/>
            <a:ext cx="1285802" cy="10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446" y="3277148"/>
            <a:ext cx="1915620" cy="15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115">
            <a:off x="3282744" y="4050432"/>
            <a:ext cx="791810" cy="895263"/>
          </a:xfrm>
          <a:prstGeom prst="rect">
            <a:avLst/>
          </a:prstGeom>
        </p:spPr>
      </p:pic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99" y="2938339"/>
            <a:ext cx="1434968" cy="2266453"/>
          </a:xfrm>
          <a:prstGeom prst="rect">
            <a:avLst/>
          </a:prstGeom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3333851" y="1871518"/>
            <a:ext cx="2020272" cy="1302363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6" y="2556494"/>
            <a:ext cx="1376280" cy="2638371"/>
          </a:xfrm>
          <a:prstGeom prst="rect">
            <a:avLst/>
          </a:prstGeom>
        </p:spPr>
      </p:pic>
      <p:sp>
        <p:nvSpPr>
          <p:cNvPr id="75" name="74 Elipse"/>
          <p:cNvSpPr/>
          <p:nvPr/>
        </p:nvSpPr>
        <p:spPr>
          <a:xfrm rot="21161269">
            <a:off x="4596159" y="4104020"/>
            <a:ext cx="905043" cy="70669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205 CuadroTexto"/>
          <p:cNvSpPr txBox="1">
            <a:spLocks noChangeArrowheads="1"/>
          </p:cNvSpPr>
          <p:nvPr/>
        </p:nvSpPr>
        <p:spPr bwMode="auto">
          <a:xfrm rot="21161269">
            <a:off x="4673747" y="4217111"/>
            <a:ext cx="957616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2000" dirty="0" smtClean="0">
                <a:solidFill>
                  <a:schemeClr val="bg1"/>
                </a:solidFill>
                <a:latin typeface="GROBOLD" pitchFamily="2" charset="0"/>
              </a:rPr>
              <a:t>3</a:t>
            </a:r>
            <a:endParaRPr lang="es-ES" sz="2000" dirty="0">
              <a:solidFill>
                <a:schemeClr val="bg1"/>
              </a:solidFill>
              <a:latin typeface="GROBOLD" pitchFamily="2" charset="0"/>
            </a:endParaRPr>
          </a:p>
        </p:txBody>
      </p:sp>
      <p:pic>
        <p:nvPicPr>
          <p:cNvPr id="52" name="Picture 5" descr="C:\Users\betty\Box Sync\KIT PREMIUM GOLD\Elementos para decorar\Animalitos\animalitos de la granja\CARTEL (120)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/>
          <a:stretch/>
        </p:blipFill>
        <p:spPr bwMode="auto">
          <a:xfrm>
            <a:off x="5850756" y="3790234"/>
            <a:ext cx="1564765" cy="139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53 CuadroTexto"/>
          <p:cNvSpPr txBox="1"/>
          <p:nvPr/>
        </p:nvSpPr>
        <p:spPr>
          <a:xfrm>
            <a:off x="6167339" y="3977491"/>
            <a:ext cx="106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00"/>
                </a:solidFill>
                <a:latin typeface="Peppa Pig" pitchFamily="2" charset="0"/>
                <a:ea typeface="Aint Nothing Fancy" pitchFamily="2" charset="0"/>
                <a:cs typeface="Aint Nothing Fancy" pitchFamily="2" charset="0"/>
              </a:rPr>
              <a:t>Juan</a:t>
            </a:r>
            <a:endParaRPr lang="es-ES" sz="2800" dirty="0">
              <a:solidFill>
                <a:srgbClr val="FFFF00"/>
              </a:solidFill>
              <a:latin typeface="Peppa Pig" pitchFamily="2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39" name="38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640">
            <a:off x="7920061" y="3550270"/>
            <a:ext cx="2173753" cy="1443993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7817578" y="2047957"/>
            <a:ext cx="2020272" cy="130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016" y="508870"/>
            <a:ext cx="7771538" cy="35040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339" y="4116367"/>
            <a:ext cx="7771566" cy="315927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5" name="72 CuadroTexto"/>
          <p:cNvSpPr txBox="1">
            <a:spLocks noChangeArrowheads="1"/>
          </p:cNvSpPr>
          <p:nvPr/>
        </p:nvSpPr>
        <p:spPr bwMode="auto">
          <a:xfrm>
            <a:off x="162124" y="4657716"/>
            <a:ext cx="240033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rgbClr val="FF0000"/>
                </a:solidFill>
              </a:rPr>
              <a:t>Plantilla </a:t>
            </a:r>
            <a:r>
              <a:rPr lang="es-MX" sz="1300" b="1" dirty="0" smtClean="0">
                <a:solidFill>
                  <a:srgbClr val="FF0000"/>
                </a:solidFill>
              </a:rPr>
              <a:t>para </a:t>
            </a:r>
            <a:r>
              <a:rPr lang="es-MX" sz="1300" b="1" dirty="0" err="1" smtClean="0">
                <a:solidFill>
                  <a:srgbClr val="FF0000"/>
                </a:solidFill>
              </a:rPr>
              <a:t>Wrappers</a:t>
            </a:r>
            <a:r>
              <a:rPr lang="es-MX" sz="1300" b="1" dirty="0" smtClean="0">
                <a:solidFill>
                  <a:srgbClr val="FF0000"/>
                </a:solidFill>
              </a:rPr>
              <a:t> 2</a:t>
            </a:r>
            <a:endParaRPr lang="es-MX" sz="1300" b="1" dirty="0">
              <a:solidFill>
                <a:srgbClr val="FF0000"/>
              </a:solidFill>
            </a:endParaRPr>
          </a:p>
        </p:txBody>
      </p:sp>
      <p:sp>
        <p:nvSpPr>
          <p:cNvPr id="11272" name="72 CuadroTexto"/>
          <p:cNvSpPr txBox="1">
            <a:spLocks noChangeArrowheads="1"/>
          </p:cNvSpPr>
          <p:nvPr/>
        </p:nvSpPr>
        <p:spPr bwMode="auto">
          <a:xfrm>
            <a:off x="-385698" y="534241"/>
            <a:ext cx="3656184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rgbClr val="FF0000"/>
                </a:solidFill>
              </a:rPr>
              <a:t>Plantilla </a:t>
            </a:r>
            <a:r>
              <a:rPr lang="es-MX" sz="1300" b="1" dirty="0" smtClean="0">
                <a:solidFill>
                  <a:srgbClr val="FF0000"/>
                </a:solidFill>
              </a:rPr>
              <a:t>para </a:t>
            </a:r>
            <a:r>
              <a:rPr lang="es-MX" sz="1300" b="1" dirty="0" err="1">
                <a:solidFill>
                  <a:srgbClr val="FF0000"/>
                </a:solidFill>
              </a:rPr>
              <a:t>Wrappers</a:t>
            </a:r>
            <a:r>
              <a:rPr lang="es-MX" sz="1300" b="1" dirty="0">
                <a:solidFill>
                  <a:srgbClr val="FF0000"/>
                </a:solidFill>
              </a:rPr>
              <a:t> </a:t>
            </a:r>
            <a:r>
              <a:rPr lang="es-MX" sz="1300" b="1" dirty="0" smtClean="0">
                <a:solidFill>
                  <a:srgbClr val="FF0000"/>
                </a:solidFill>
              </a:rPr>
              <a:t>1</a:t>
            </a:r>
            <a:endParaRPr lang="es-MX" sz="1300" b="1" dirty="0">
              <a:solidFill>
                <a:srgbClr val="FF0000"/>
              </a:solidFill>
            </a:endParaRPr>
          </a:p>
        </p:txBody>
      </p:sp>
      <p:pic>
        <p:nvPicPr>
          <p:cNvPr id="24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948">
            <a:off x="4216868" y="166689"/>
            <a:ext cx="2069156" cy="1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1358">
            <a:off x="3755766" y="779050"/>
            <a:ext cx="2173753" cy="144399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4916038" y="1190766"/>
            <a:ext cx="1739861" cy="1121597"/>
          </a:xfrm>
          <a:prstGeom prst="rect">
            <a:avLst/>
          </a:prstGeom>
        </p:spPr>
      </p:pic>
      <p:pic>
        <p:nvPicPr>
          <p:cNvPr id="16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948">
            <a:off x="3955665" y="3671173"/>
            <a:ext cx="2069156" cy="16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1358">
            <a:off x="3494563" y="4283534"/>
            <a:ext cx="2173753" cy="1443993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4654835" y="4695250"/>
            <a:ext cx="1739861" cy="112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80 Elipse"/>
          <p:cNvSpPr/>
          <p:nvPr/>
        </p:nvSpPr>
        <p:spPr>
          <a:xfrm>
            <a:off x="437051" y="612279"/>
            <a:ext cx="1842070" cy="1733412"/>
          </a:xfrm>
          <a:prstGeom prst="ellipse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Elipse"/>
          <p:cNvSpPr/>
          <p:nvPr/>
        </p:nvSpPr>
        <p:spPr>
          <a:xfrm>
            <a:off x="2424797" y="612279"/>
            <a:ext cx="1841783" cy="1733412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" name="Picture 2" descr="C:\Users\betty\Box Sync\KIT PREMIUM GOLD\Elementos para decorar\Animalitos\animalitos de la granja\ibcuuC61BmKJ9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948">
            <a:off x="751110" y="724092"/>
            <a:ext cx="1248882" cy="10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6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3228">
            <a:off x="626133" y="1029243"/>
            <a:ext cx="1498839" cy="995657"/>
          </a:xfrm>
          <a:prstGeom prst="rect">
            <a:avLst/>
          </a:prstGeom>
        </p:spPr>
      </p:pic>
      <p:pic>
        <p:nvPicPr>
          <p:cNvPr id="68" name="6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730666" y="1434547"/>
            <a:ext cx="1199663" cy="773360"/>
          </a:xfrm>
          <a:prstGeom prst="rect">
            <a:avLst/>
          </a:prstGeom>
        </p:spPr>
      </p:pic>
      <p:pic>
        <p:nvPicPr>
          <p:cNvPr id="75" name="7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526">
            <a:off x="2500422" y="993872"/>
            <a:ext cx="1503921" cy="96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3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6385</TotalTime>
  <Words>144</Words>
  <Application>Microsoft Office PowerPoint</Application>
  <PresentationFormat>Personalizado</PresentationFormat>
  <Paragraphs>59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Comic Sans MS</vt:lpstr>
      <vt:lpstr>Arial</vt:lpstr>
      <vt:lpstr>Peppa Pig</vt:lpstr>
      <vt:lpstr>Aint Nothing Fancy</vt:lpstr>
      <vt:lpstr>BadDog</vt:lpstr>
      <vt:lpstr>GROBOLD</vt:lpstr>
      <vt:lpstr>aPapa</vt:lpstr>
      <vt:lpstr>Aharoni</vt:lpstr>
      <vt:lpstr>Calibri</vt:lpstr>
      <vt:lpstr>Arial Rounded MT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</dc:creator>
  <dc:description>www.kitimprimible.com.uy</dc:description>
  <cp:lastModifiedBy>robert</cp:lastModifiedBy>
  <cp:revision>303</cp:revision>
  <dcterms:created xsi:type="dcterms:W3CDTF">2012-08-31T21:51:13Z</dcterms:created>
  <dcterms:modified xsi:type="dcterms:W3CDTF">2020-12-27T21:24:29Z</dcterms:modified>
</cp:coreProperties>
</file>