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89" r:id="rId4"/>
    <p:sldId id="277" r:id="rId5"/>
    <p:sldId id="257" r:id="rId6"/>
    <p:sldId id="258" r:id="rId7"/>
    <p:sldId id="259" r:id="rId8"/>
    <p:sldId id="260" r:id="rId9"/>
    <p:sldId id="262" r:id="rId10"/>
    <p:sldId id="287" r:id="rId11"/>
    <p:sldId id="285" r:id="rId12"/>
    <p:sldId id="263" r:id="rId13"/>
    <p:sldId id="265" r:id="rId14"/>
    <p:sldId id="266" r:id="rId15"/>
    <p:sldId id="288" r:id="rId16"/>
    <p:sldId id="283" r:id="rId17"/>
    <p:sldId id="278" r:id="rId18"/>
    <p:sldId id="286" r:id="rId19"/>
    <p:sldId id="269" r:id="rId20"/>
    <p:sldId id="270" r:id="rId21"/>
  </p:sldIdLst>
  <p:sldSz cx="10045700" cy="7777163"/>
  <p:notesSz cx="9926638" cy="14355763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91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83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275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367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45918" algn="l" defTabSz="10183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55102" algn="l" defTabSz="10183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64285" algn="l" defTabSz="10183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73469" algn="l" defTabSz="101836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9DC"/>
    <a:srgbClr val="EE969E"/>
    <a:srgbClr val="602716"/>
    <a:srgbClr val="9B8761"/>
    <a:srgbClr val="CCB982"/>
    <a:srgbClr val="EBE0CE"/>
    <a:srgbClr val="EF6E59"/>
    <a:srgbClr val="612817"/>
    <a:srgbClr val="CCAE7E"/>
    <a:srgbClr val="ECE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 varScale="1">
        <p:scale>
          <a:sx n="63" d="100"/>
          <a:sy n="63" d="100"/>
        </p:scale>
        <p:origin x="540" y="60"/>
      </p:cViewPr>
      <p:guideLst>
        <p:guide orient="horz" pos="2450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5713" y="1272791"/>
            <a:ext cx="7534275" cy="2707605"/>
          </a:xfrm>
        </p:spPr>
        <p:txBody>
          <a:bodyPr anchor="b"/>
          <a:lstStyle>
            <a:lvl1pPr algn="ctr">
              <a:defRPr sz="4944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5713" y="4084812"/>
            <a:ext cx="7534275" cy="1877680"/>
          </a:xfrm>
        </p:spPr>
        <p:txBody>
          <a:bodyPr/>
          <a:lstStyle>
            <a:lvl1pPr marL="0" indent="0" algn="ctr">
              <a:buNone/>
              <a:defRPr sz="1978"/>
            </a:lvl1pPr>
            <a:lvl2pPr marL="376733" indent="0" algn="ctr">
              <a:buNone/>
              <a:defRPr sz="1648"/>
            </a:lvl2pPr>
            <a:lvl3pPr marL="753466" indent="0" algn="ctr">
              <a:buNone/>
              <a:defRPr sz="1483"/>
            </a:lvl3pPr>
            <a:lvl4pPr marL="1130198" indent="0" algn="ctr">
              <a:buNone/>
              <a:defRPr sz="1318"/>
            </a:lvl4pPr>
            <a:lvl5pPr marL="1506931" indent="0" algn="ctr">
              <a:buNone/>
              <a:defRPr sz="1318"/>
            </a:lvl5pPr>
            <a:lvl6pPr marL="1883664" indent="0" algn="ctr">
              <a:buNone/>
              <a:defRPr sz="1318"/>
            </a:lvl6pPr>
            <a:lvl7pPr marL="2260397" indent="0" algn="ctr">
              <a:buNone/>
              <a:defRPr sz="1318"/>
            </a:lvl7pPr>
            <a:lvl8pPr marL="2637130" indent="0" algn="ctr">
              <a:buNone/>
              <a:defRPr sz="1318"/>
            </a:lvl8pPr>
            <a:lvl9pPr marL="3013862" indent="0" algn="ctr">
              <a:buNone/>
              <a:defRPr sz="1318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464E6-7ED7-4442-9AB3-95710DD05019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A8559-7117-41F1-924B-ED6621B3E1D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7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8B39E-7C4B-418E-A879-AEE611AC2ADC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A18CE-D2A1-4A0C-A14E-A8E44797CDC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93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8954" y="414062"/>
            <a:ext cx="2166104" cy="659078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90642" y="414062"/>
            <a:ext cx="6372741" cy="659078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5E273-884A-424E-989D-83A663870784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986D3-ABF7-4468-8445-25A1623A54A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01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BB05F-6F2F-4DEA-B52E-AC0BC9B362E9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3B5A3-491C-474F-AF64-1CF152D2F30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55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410" y="1938891"/>
            <a:ext cx="8664416" cy="3235083"/>
          </a:xfrm>
        </p:spPr>
        <p:txBody>
          <a:bodyPr anchor="b"/>
          <a:lstStyle>
            <a:lvl1pPr>
              <a:defRPr sz="4944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410" y="5204579"/>
            <a:ext cx="8664416" cy="1701254"/>
          </a:xfrm>
        </p:spPr>
        <p:txBody>
          <a:bodyPr/>
          <a:lstStyle>
            <a:lvl1pPr marL="0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1pPr>
            <a:lvl2pPr marL="37673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2pPr>
            <a:lvl3pPr marL="753466" indent="0">
              <a:buNone/>
              <a:defRPr sz="1483">
                <a:solidFill>
                  <a:schemeClr val="tx1">
                    <a:tint val="75000"/>
                  </a:schemeClr>
                </a:solidFill>
              </a:defRPr>
            </a:lvl3pPr>
            <a:lvl4pPr marL="1130198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4pPr>
            <a:lvl5pPr marL="1506931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5pPr>
            <a:lvl6pPr marL="1883664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6pPr>
            <a:lvl7pPr marL="2260397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7pPr>
            <a:lvl8pPr marL="2637130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8pPr>
            <a:lvl9pPr marL="3013862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D2579-FE28-4FDF-9084-3661BFCBE032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F3B4-5226-4C32-8ECC-AFDE37E72BD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77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90642" y="2070310"/>
            <a:ext cx="4269423" cy="4934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85635" y="2070310"/>
            <a:ext cx="4269423" cy="49345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44D-17EC-4A3F-9E28-A06EA9140823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562BE-F8F6-4ECE-B34B-F8C8623618B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26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950" y="414063"/>
            <a:ext cx="8664416" cy="15032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951" y="1906486"/>
            <a:ext cx="4249802" cy="934339"/>
          </a:xfrm>
        </p:spPr>
        <p:txBody>
          <a:bodyPr anchor="b"/>
          <a:lstStyle>
            <a:lvl1pPr marL="0" indent="0">
              <a:buNone/>
              <a:defRPr sz="1978" b="1"/>
            </a:lvl1pPr>
            <a:lvl2pPr marL="376733" indent="0">
              <a:buNone/>
              <a:defRPr sz="1648" b="1"/>
            </a:lvl2pPr>
            <a:lvl3pPr marL="753466" indent="0">
              <a:buNone/>
              <a:defRPr sz="1483" b="1"/>
            </a:lvl3pPr>
            <a:lvl4pPr marL="1130198" indent="0">
              <a:buNone/>
              <a:defRPr sz="1318" b="1"/>
            </a:lvl4pPr>
            <a:lvl5pPr marL="1506931" indent="0">
              <a:buNone/>
              <a:defRPr sz="1318" b="1"/>
            </a:lvl5pPr>
            <a:lvl6pPr marL="1883664" indent="0">
              <a:buNone/>
              <a:defRPr sz="1318" b="1"/>
            </a:lvl6pPr>
            <a:lvl7pPr marL="2260397" indent="0">
              <a:buNone/>
              <a:defRPr sz="1318" b="1"/>
            </a:lvl7pPr>
            <a:lvl8pPr marL="2637130" indent="0">
              <a:buNone/>
              <a:defRPr sz="1318" b="1"/>
            </a:lvl8pPr>
            <a:lvl9pPr marL="3013862" indent="0">
              <a:buNone/>
              <a:defRPr sz="131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1951" y="2840825"/>
            <a:ext cx="4249802" cy="4178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85636" y="1906486"/>
            <a:ext cx="4270731" cy="934339"/>
          </a:xfrm>
        </p:spPr>
        <p:txBody>
          <a:bodyPr anchor="b"/>
          <a:lstStyle>
            <a:lvl1pPr marL="0" indent="0">
              <a:buNone/>
              <a:defRPr sz="1978" b="1"/>
            </a:lvl1pPr>
            <a:lvl2pPr marL="376733" indent="0">
              <a:buNone/>
              <a:defRPr sz="1648" b="1"/>
            </a:lvl2pPr>
            <a:lvl3pPr marL="753466" indent="0">
              <a:buNone/>
              <a:defRPr sz="1483" b="1"/>
            </a:lvl3pPr>
            <a:lvl4pPr marL="1130198" indent="0">
              <a:buNone/>
              <a:defRPr sz="1318" b="1"/>
            </a:lvl4pPr>
            <a:lvl5pPr marL="1506931" indent="0">
              <a:buNone/>
              <a:defRPr sz="1318" b="1"/>
            </a:lvl5pPr>
            <a:lvl6pPr marL="1883664" indent="0">
              <a:buNone/>
              <a:defRPr sz="1318" b="1"/>
            </a:lvl6pPr>
            <a:lvl7pPr marL="2260397" indent="0">
              <a:buNone/>
              <a:defRPr sz="1318" b="1"/>
            </a:lvl7pPr>
            <a:lvl8pPr marL="2637130" indent="0">
              <a:buNone/>
              <a:defRPr sz="1318" b="1"/>
            </a:lvl8pPr>
            <a:lvl9pPr marL="3013862" indent="0">
              <a:buNone/>
              <a:defRPr sz="131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85636" y="2840825"/>
            <a:ext cx="4270731" cy="4178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6C84E-BC43-431F-B595-108B933C0971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0374-4BEC-4647-9639-7CC6C37200B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03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43F5-1DA6-408A-B439-C6FA55AA0514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0E98-86F5-41E8-BFB9-BCC568B6D77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58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FEA40-926B-4042-85ED-D390E288A10E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EAF24-9B65-43FD-B180-4E75C762D42B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06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951" y="518478"/>
            <a:ext cx="3239999" cy="1814671"/>
          </a:xfrm>
        </p:spPr>
        <p:txBody>
          <a:bodyPr anchor="b"/>
          <a:lstStyle>
            <a:lvl1pPr>
              <a:defRPr sz="2637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731" y="1119768"/>
            <a:ext cx="5085636" cy="5526826"/>
          </a:xfrm>
        </p:spPr>
        <p:txBody>
          <a:bodyPr/>
          <a:lstStyle>
            <a:lvl1pPr>
              <a:defRPr sz="2637"/>
            </a:lvl1pPr>
            <a:lvl2pPr>
              <a:defRPr sz="2307"/>
            </a:lvl2pPr>
            <a:lvl3pPr>
              <a:defRPr sz="1978"/>
            </a:lvl3pPr>
            <a:lvl4pPr>
              <a:defRPr sz="1648"/>
            </a:lvl4pPr>
            <a:lvl5pPr>
              <a:defRPr sz="1648"/>
            </a:lvl5pPr>
            <a:lvl6pPr>
              <a:defRPr sz="1648"/>
            </a:lvl6pPr>
            <a:lvl7pPr>
              <a:defRPr sz="1648"/>
            </a:lvl7pPr>
            <a:lvl8pPr>
              <a:defRPr sz="1648"/>
            </a:lvl8pPr>
            <a:lvl9pPr>
              <a:defRPr sz="164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951" y="2333149"/>
            <a:ext cx="3239999" cy="4322447"/>
          </a:xfrm>
        </p:spPr>
        <p:txBody>
          <a:bodyPr/>
          <a:lstStyle>
            <a:lvl1pPr marL="0" indent="0">
              <a:buNone/>
              <a:defRPr sz="1318"/>
            </a:lvl1pPr>
            <a:lvl2pPr marL="376733" indent="0">
              <a:buNone/>
              <a:defRPr sz="1154"/>
            </a:lvl2pPr>
            <a:lvl3pPr marL="753466" indent="0">
              <a:buNone/>
              <a:defRPr sz="989"/>
            </a:lvl3pPr>
            <a:lvl4pPr marL="1130198" indent="0">
              <a:buNone/>
              <a:defRPr sz="824"/>
            </a:lvl4pPr>
            <a:lvl5pPr marL="1506931" indent="0">
              <a:buNone/>
              <a:defRPr sz="824"/>
            </a:lvl5pPr>
            <a:lvl6pPr marL="1883664" indent="0">
              <a:buNone/>
              <a:defRPr sz="824"/>
            </a:lvl6pPr>
            <a:lvl7pPr marL="2260397" indent="0">
              <a:buNone/>
              <a:defRPr sz="824"/>
            </a:lvl7pPr>
            <a:lvl8pPr marL="2637130" indent="0">
              <a:buNone/>
              <a:defRPr sz="824"/>
            </a:lvl8pPr>
            <a:lvl9pPr marL="3013862" indent="0">
              <a:buNone/>
              <a:defRPr sz="8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F71A6-08C1-4D08-BFF3-5E7A690FCDE3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EC530-0BED-426A-BFCE-8E88DA07E4E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7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951" y="518478"/>
            <a:ext cx="3239999" cy="1814671"/>
          </a:xfrm>
        </p:spPr>
        <p:txBody>
          <a:bodyPr anchor="b"/>
          <a:lstStyle>
            <a:lvl1pPr>
              <a:defRPr sz="2637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70731" y="1119768"/>
            <a:ext cx="5085636" cy="5526826"/>
          </a:xfrm>
        </p:spPr>
        <p:txBody>
          <a:bodyPr/>
          <a:lstStyle>
            <a:lvl1pPr marL="0" indent="0">
              <a:buNone/>
              <a:defRPr sz="2637"/>
            </a:lvl1pPr>
            <a:lvl2pPr marL="376733" indent="0">
              <a:buNone/>
              <a:defRPr sz="2307"/>
            </a:lvl2pPr>
            <a:lvl3pPr marL="753466" indent="0">
              <a:buNone/>
              <a:defRPr sz="1978"/>
            </a:lvl3pPr>
            <a:lvl4pPr marL="1130198" indent="0">
              <a:buNone/>
              <a:defRPr sz="1648"/>
            </a:lvl4pPr>
            <a:lvl5pPr marL="1506931" indent="0">
              <a:buNone/>
              <a:defRPr sz="1648"/>
            </a:lvl5pPr>
            <a:lvl6pPr marL="1883664" indent="0">
              <a:buNone/>
              <a:defRPr sz="1648"/>
            </a:lvl6pPr>
            <a:lvl7pPr marL="2260397" indent="0">
              <a:buNone/>
              <a:defRPr sz="1648"/>
            </a:lvl7pPr>
            <a:lvl8pPr marL="2637130" indent="0">
              <a:buNone/>
              <a:defRPr sz="1648"/>
            </a:lvl8pPr>
            <a:lvl9pPr marL="3013862" indent="0">
              <a:buNone/>
              <a:defRPr sz="1648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951" y="2333149"/>
            <a:ext cx="3239999" cy="4322447"/>
          </a:xfrm>
        </p:spPr>
        <p:txBody>
          <a:bodyPr/>
          <a:lstStyle>
            <a:lvl1pPr marL="0" indent="0">
              <a:buNone/>
              <a:defRPr sz="1318"/>
            </a:lvl1pPr>
            <a:lvl2pPr marL="376733" indent="0">
              <a:buNone/>
              <a:defRPr sz="1154"/>
            </a:lvl2pPr>
            <a:lvl3pPr marL="753466" indent="0">
              <a:buNone/>
              <a:defRPr sz="989"/>
            </a:lvl3pPr>
            <a:lvl4pPr marL="1130198" indent="0">
              <a:buNone/>
              <a:defRPr sz="824"/>
            </a:lvl4pPr>
            <a:lvl5pPr marL="1506931" indent="0">
              <a:buNone/>
              <a:defRPr sz="824"/>
            </a:lvl5pPr>
            <a:lvl6pPr marL="1883664" indent="0">
              <a:buNone/>
              <a:defRPr sz="824"/>
            </a:lvl6pPr>
            <a:lvl7pPr marL="2260397" indent="0">
              <a:buNone/>
              <a:defRPr sz="824"/>
            </a:lvl7pPr>
            <a:lvl8pPr marL="2637130" indent="0">
              <a:buNone/>
              <a:defRPr sz="824"/>
            </a:lvl8pPr>
            <a:lvl9pPr marL="3013862" indent="0">
              <a:buNone/>
              <a:defRPr sz="8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D1811F-786E-4EFB-AC37-464CFD775A0A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7047F-9FF2-43CD-B38C-3AEF76F1C78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56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0642" y="414063"/>
            <a:ext cx="8664416" cy="150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0642" y="2070310"/>
            <a:ext cx="8664416" cy="4934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0642" y="7208278"/>
            <a:ext cx="2260283" cy="414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2543F5-1DA6-408A-B439-C6FA55AA0514}" type="datetimeFigureOut">
              <a:rPr lang="es-MX" smtClean="0"/>
              <a:pPr>
                <a:defRPr/>
              </a:pPr>
              <a:t>26/07/2021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27638" y="7208278"/>
            <a:ext cx="3390424" cy="414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4775" y="7208278"/>
            <a:ext cx="2260283" cy="414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650E98-86F5-41E8-BFB9-BCC568B6D77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3466" rtl="0" eaLnBrk="1" latinLnBrk="0" hangingPunct="1">
        <a:lnSpc>
          <a:spcPct val="90000"/>
        </a:lnSpc>
        <a:spcBef>
          <a:spcPct val="0"/>
        </a:spcBef>
        <a:buNone/>
        <a:defRPr sz="36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366" indent="-188366" algn="l" defTabSz="75346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7" kern="1200">
          <a:solidFill>
            <a:schemeClr val="tx1"/>
          </a:solidFill>
          <a:latin typeface="+mn-lt"/>
          <a:ea typeface="+mn-ea"/>
          <a:cs typeface="+mn-cs"/>
        </a:defRPr>
      </a:lvl1pPr>
      <a:lvl2pPr marL="565099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2pPr>
      <a:lvl3pPr marL="941832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318565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4pPr>
      <a:lvl5pPr marL="1695298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5pPr>
      <a:lvl6pPr marL="2072030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6pPr>
      <a:lvl7pPr marL="2448763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7pPr>
      <a:lvl8pPr marL="2825496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8pPr>
      <a:lvl9pPr marL="3202229" indent="-188366" algn="l" defTabSz="753466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1pPr>
      <a:lvl2pPr marL="376733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2pPr>
      <a:lvl3pPr marL="753466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3pPr>
      <a:lvl4pPr marL="1130198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4pPr>
      <a:lvl5pPr marL="1506931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5pPr>
      <a:lvl6pPr marL="1883664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6pPr>
      <a:lvl7pPr marL="2260397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7pPr>
      <a:lvl8pPr marL="2637130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8pPr>
      <a:lvl9pPr marL="3013862" algn="l" defTabSz="753466" rtl="0" eaLnBrk="1" latinLnBrk="0" hangingPunct="1">
        <a:defRPr sz="14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1053998" y="3010144"/>
            <a:ext cx="7937705" cy="6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7251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s-MX" altLang="es-AR" sz="7251" b="1" dirty="0">
                <a:latin typeface="Arial" panose="020B0604020202020204" pitchFamily="34" charset="0"/>
              </a:rPr>
              <a:t>BAUTIZO </a:t>
            </a:r>
            <a:r>
              <a:rPr lang="es-MX" altLang="es-AR" sz="7251" b="1" dirty="0">
                <a:latin typeface="Arial" panose="020B0604020202020204" pitchFamily="34" charset="0"/>
              </a:rPr>
              <a:t>NIÑA </a:t>
            </a:r>
            <a:endParaRPr lang="es-MX" altLang="es-AR" sz="3516" dirty="0"/>
          </a:p>
        </p:txBody>
      </p:sp>
      <p:sp>
        <p:nvSpPr>
          <p:cNvPr id="5" name="4 Rectángulo"/>
          <p:cNvSpPr/>
          <p:nvPr/>
        </p:nvSpPr>
        <p:spPr>
          <a:xfrm>
            <a:off x="3652446" y="3677035"/>
            <a:ext cx="1657141" cy="25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212">
              <a:defRPr/>
            </a:pPr>
            <a:endParaRPr lang="es-MX" sz="605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3686884" y="3718984"/>
            <a:ext cx="2324889" cy="11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1390" b="1" dirty="0">
                <a:latin typeface="Candara" panose="020E0502030303020204" pitchFamily="34" charset="0"/>
              </a:rPr>
              <a:t>Paso a paso:</a:t>
            </a:r>
            <a:r>
              <a:rPr lang="es-MX" altLang="es-AR" sz="1390" dirty="0">
                <a:latin typeface="Candara" panose="020E0502030303020204" pitchFamily="34" charset="0"/>
              </a:rPr>
              <a:t/>
            </a:r>
            <a:br>
              <a:rPr lang="es-MX" altLang="es-AR" sz="1390" dirty="0">
                <a:latin typeface="Candara" panose="020E0502030303020204" pitchFamily="34" charset="0"/>
              </a:rPr>
            </a:br>
            <a:endParaRPr lang="es-MX" altLang="es-AR" sz="1390" dirty="0">
              <a:latin typeface="Candara" panose="020E0502030303020204" pitchFamily="34" charset="0"/>
            </a:endParaRPr>
          </a:p>
          <a:p>
            <a:pPr marL="153637" indent="-153637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1390" dirty="0">
                <a:latin typeface="Candara" panose="020E0502030303020204" pitchFamily="34" charset="0"/>
              </a:rPr>
              <a:t>Coloca  texto sobre ellas. </a:t>
            </a:r>
          </a:p>
          <a:p>
            <a:pPr marL="153637" indent="-153637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1390" dirty="0">
                <a:latin typeface="Candara" panose="020E0502030303020204" pitchFamily="34" charset="0"/>
              </a:rPr>
              <a:t>Acomoda.</a:t>
            </a:r>
          </a:p>
          <a:p>
            <a:pPr marL="153637" indent="-153637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1390" dirty="0">
                <a:latin typeface="Candara" panose="020E0502030303020204" pitchFamily="34" charset="0"/>
              </a:rPr>
              <a:t>Imprime, recorta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2220673"/>
            <a:ext cx="10045700" cy="2343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605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57" y="4889748"/>
            <a:ext cx="3600091" cy="24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173141"/>
            <a:ext cx="1800000" cy="1800000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505771" y="1264019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2045349"/>
            <a:ext cx="1800000" cy="1800000"/>
          </a:xfrm>
          <a:prstGeom prst="rect">
            <a:avLst/>
          </a:prstGeom>
        </p:spPr>
      </p:pic>
      <p:sp>
        <p:nvSpPr>
          <p:cNvPr id="85" name="Rectángulo 84"/>
          <p:cNvSpPr/>
          <p:nvPr/>
        </p:nvSpPr>
        <p:spPr>
          <a:xfrm>
            <a:off x="505771" y="3136227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86" name="Imagen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3917557"/>
            <a:ext cx="1800000" cy="1800000"/>
          </a:xfrm>
          <a:prstGeom prst="rect">
            <a:avLst/>
          </a:prstGeom>
        </p:spPr>
      </p:pic>
      <p:sp>
        <p:nvSpPr>
          <p:cNvPr id="87" name="Rectángulo 86"/>
          <p:cNvSpPr/>
          <p:nvPr/>
        </p:nvSpPr>
        <p:spPr>
          <a:xfrm>
            <a:off x="505771" y="5008435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5789765"/>
            <a:ext cx="1800000" cy="1800000"/>
          </a:xfrm>
          <a:prstGeom prst="rect">
            <a:avLst/>
          </a:prstGeom>
        </p:spPr>
      </p:pic>
      <p:sp>
        <p:nvSpPr>
          <p:cNvPr id="89" name="Rectángulo 88"/>
          <p:cNvSpPr/>
          <p:nvPr/>
        </p:nvSpPr>
        <p:spPr>
          <a:xfrm>
            <a:off x="505771" y="6880643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90" name="Imagen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30" y="173141"/>
            <a:ext cx="1800000" cy="1800000"/>
          </a:xfrm>
          <a:prstGeom prst="rect">
            <a:avLst/>
          </a:prstGeom>
        </p:spPr>
      </p:pic>
      <p:sp>
        <p:nvSpPr>
          <p:cNvPr id="91" name="Rectángulo 90"/>
          <p:cNvSpPr/>
          <p:nvPr/>
        </p:nvSpPr>
        <p:spPr>
          <a:xfrm>
            <a:off x="2449987" y="1264019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92" name="Imagen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30" y="2045349"/>
            <a:ext cx="1800000" cy="1800000"/>
          </a:xfrm>
          <a:prstGeom prst="rect">
            <a:avLst/>
          </a:prstGeom>
        </p:spPr>
      </p:pic>
      <p:sp>
        <p:nvSpPr>
          <p:cNvPr id="93" name="Rectángulo 92"/>
          <p:cNvSpPr/>
          <p:nvPr/>
        </p:nvSpPr>
        <p:spPr>
          <a:xfrm>
            <a:off x="2449987" y="3136227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30" y="3917557"/>
            <a:ext cx="1800000" cy="1800000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2449987" y="5008435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30" y="5789765"/>
            <a:ext cx="1800000" cy="1800000"/>
          </a:xfrm>
          <a:prstGeom prst="rect">
            <a:avLst/>
          </a:prstGeom>
        </p:spPr>
      </p:pic>
      <p:sp>
        <p:nvSpPr>
          <p:cNvPr id="97" name="Rectángulo 96"/>
          <p:cNvSpPr/>
          <p:nvPr/>
        </p:nvSpPr>
        <p:spPr>
          <a:xfrm>
            <a:off x="2449987" y="6880643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98" name="Imagen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173141"/>
            <a:ext cx="1800000" cy="1800000"/>
          </a:xfrm>
          <a:prstGeom prst="rect">
            <a:avLst/>
          </a:prstGeom>
        </p:spPr>
      </p:pic>
      <p:sp>
        <p:nvSpPr>
          <p:cNvPr id="99" name="Rectángulo 98"/>
          <p:cNvSpPr/>
          <p:nvPr/>
        </p:nvSpPr>
        <p:spPr>
          <a:xfrm>
            <a:off x="4394203" y="1264019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2045349"/>
            <a:ext cx="1800000" cy="1800000"/>
          </a:xfrm>
          <a:prstGeom prst="rect">
            <a:avLst/>
          </a:prstGeom>
        </p:spPr>
      </p:pic>
      <p:sp>
        <p:nvSpPr>
          <p:cNvPr id="101" name="Rectángulo 100"/>
          <p:cNvSpPr/>
          <p:nvPr/>
        </p:nvSpPr>
        <p:spPr>
          <a:xfrm>
            <a:off x="4394203" y="3136227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3917557"/>
            <a:ext cx="1800000" cy="1800000"/>
          </a:xfrm>
          <a:prstGeom prst="rect">
            <a:avLst/>
          </a:prstGeom>
        </p:spPr>
      </p:pic>
      <p:sp>
        <p:nvSpPr>
          <p:cNvPr id="103" name="Rectángulo 102"/>
          <p:cNvSpPr/>
          <p:nvPr/>
        </p:nvSpPr>
        <p:spPr>
          <a:xfrm>
            <a:off x="4394203" y="5008435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04" name="Imagen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5789765"/>
            <a:ext cx="1800000" cy="1800000"/>
          </a:xfrm>
          <a:prstGeom prst="rect">
            <a:avLst/>
          </a:prstGeom>
        </p:spPr>
      </p:pic>
      <p:sp>
        <p:nvSpPr>
          <p:cNvPr id="105" name="Rectángulo 104"/>
          <p:cNvSpPr/>
          <p:nvPr/>
        </p:nvSpPr>
        <p:spPr>
          <a:xfrm>
            <a:off x="4394203" y="6880643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06" name="Imagen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2" y="173141"/>
            <a:ext cx="1800000" cy="1800000"/>
          </a:xfrm>
          <a:prstGeom prst="rect">
            <a:avLst/>
          </a:prstGeom>
        </p:spPr>
      </p:pic>
      <p:sp>
        <p:nvSpPr>
          <p:cNvPr id="107" name="Rectángulo 106"/>
          <p:cNvSpPr/>
          <p:nvPr/>
        </p:nvSpPr>
        <p:spPr>
          <a:xfrm>
            <a:off x="6338419" y="1264019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2" y="2045349"/>
            <a:ext cx="1800000" cy="1800000"/>
          </a:xfrm>
          <a:prstGeom prst="rect">
            <a:avLst/>
          </a:prstGeom>
        </p:spPr>
      </p:pic>
      <p:sp>
        <p:nvSpPr>
          <p:cNvPr id="109" name="Rectángulo 108"/>
          <p:cNvSpPr/>
          <p:nvPr/>
        </p:nvSpPr>
        <p:spPr>
          <a:xfrm>
            <a:off x="6338419" y="3136227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10" name="Imagen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2" y="3917557"/>
            <a:ext cx="1800000" cy="1800000"/>
          </a:xfrm>
          <a:prstGeom prst="rect">
            <a:avLst/>
          </a:prstGeom>
        </p:spPr>
      </p:pic>
      <p:sp>
        <p:nvSpPr>
          <p:cNvPr id="111" name="Rectángulo 110"/>
          <p:cNvSpPr/>
          <p:nvPr/>
        </p:nvSpPr>
        <p:spPr>
          <a:xfrm>
            <a:off x="6338419" y="5008435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12" name="Imagen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2" y="5789765"/>
            <a:ext cx="1800000" cy="1800000"/>
          </a:xfrm>
          <a:prstGeom prst="rect">
            <a:avLst/>
          </a:prstGeom>
        </p:spPr>
      </p:pic>
      <p:sp>
        <p:nvSpPr>
          <p:cNvPr id="113" name="Rectángulo 112"/>
          <p:cNvSpPr/>
          <p:nvPr/>
        </p:nvSpPr>
        <p:spPr>
          <a:xfrm>
            <a:off x="6338419" y="6880643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14" name="Imagen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78" y="173141"/>
            <a:ext cx="1800000" cy="1800000"/>
          </a:xfrm>
          <a:prstGeom prst="rect">
            <a:avLst/>
          </a:prstGeom>
        </p:spPr>
      </p:pic>
      <p:sp>
        <p:nvSpPr>
          <p:cNvPr id="115" name="Rectángulo 114"/>
          <p:cNvSpPr/>
          <p:nvPr/>
        </p:nvSpPr>
        <p:spPr>
          <a:xfrm>
            <a:off x="8282635" y="1264019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16" name="Imagen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78" y="2045349"/>
            <a:ext cx="1800000" cy="1800000"/>
          </a:xfrm>
          <a:prstGeom prst="rect">
            <a:avLst/>
          </a:prstGeom>
        </p:spPr>
      </p:pic>
      <p:sp>
        <p:nvSpPr>
          <p:cNvPr id="117" name="Rectángulo 116"/>
          <p:cNvSpPr/>
          <p:nvPr/>
        </p:nvSpPr>
        <p:spPr>
          <a:xfrm>
            <a:off x="8282635" y="3136227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18" name="Imagen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78" y="3917557"/>
            <a:ext cx="1800000" cy="1800000"/>
          </a:xfrm>
          <a:prstGeom prst="rect">
            <a:avLst/>
          </a:prstGeom>
        </p:spPr>
      </p:pic>
      <p:sp>
        <p:nvSpPr>
          <p:cNvPr id="119" name="Rectángulo 118"/>
          <p:cNvSpPr/>
          <p:nvPr/>
        </p:nvSpPr>
        <p:spPr>
          <a:xfrm>
            <a:off x="8282635" y="5008435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pic>
        <p:nvPicPr>
          <p:cNvPr id="120" name="Imagen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78" y="5789765"/>
            <a:ext cx="1800000" cy="1800000"/>
          </a:xfrm>
          <a:prstGeom prst="rect">
            <a:avLst/>
          </a:prstGeom>
        </p:spPr>
      </p:pic>
      <p:sp>
        <p:nvSpPr>
          <p:cNvPr id="121" name="Rectángulo 120"/>
          <p:cNvSpPr/>
          <p:nvPr/>
        </p:nvSpPr>
        <p:spPr>
          <a:xfrm>
            <a:off x="8282635" y="6880643"/>
            <a:ext cx="1185085" cy="51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2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</p:spTree>
    <p:extLst>
      <p:ext uri="{BB962C8B-B14F-4D97-AF65-F5344CB8AC3E}">
        <p14:creationId xmlns:p14="http://schemas.microsoft.com/office/powerpoint/2010/main" val="362048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216173"/>
            <a:ext cx="1801372" cy="1801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54" y="216173"/>
            <a:ext cx="1801372" cy="180137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27" y="216173"/>
            <a:ext cx="1801372" cy="180137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0" y="216173"/>
            <a:ext cx="1801372" cy="180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8" y="216173"/>
            <a:ext cx="1801372" cy="18013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2085085"/>
            <a:ext cx="1801372" cy="18013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54" y="2085085"/>
            <a:ext cx="1801372" cy="18013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27" y="2085085"/>
            <a:ext cx="1801372" cy="18013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0" y="2085085"/>
            <a:ext cx="1801372" cy="18013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8" y="2085085"/>
            <a:ext cx="1801372" cy="18013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3924864"/>
            <a:ext cx="1801372" cy="18013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54" y="3924864"/>
            <a:ext cx="1801372" cy="18013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27" y="3924864"/>
            <a:ext cx="1801372" cy="18013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0" y="3924864"/>
            <a:ext cx="1801372" cy="18013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8" y="3924864"/>
            <a:ext cx="1801372" cy="18013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5814647"/>
            <a:ext cx="1801372" cy="18013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54" y="5814647"/>
            <a:ext cx="1801372" cy="18013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27" y="5814647"/>
            <a:ext cx="1801372" cy="18013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0" y="5814647"/>
            <a:ext cx="1801372" cy="180137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8" y="5814647"/>
            <a:ext cx="180137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2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8 CuadroTexto"/>
          <p:cNvSpPr txBox="1">
            <a:spLocks noChangeArrowheads="1"/>
          </p:cNvSpPr>
          <p:nvPr/>
        </p:nvSpPr>
        <p:spPr bwMode="auto">
          <a:xfrm>
            <a:off x="-2249958" y="65443"/>
            <a:ext cx="2161476" cy="25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Separador</a:t>
            </a: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*La imprimes en cartulina opalina. </a:t>
            </a:r>
          </a:p>
          <a:p>
            <a:pPr algn="ctr" eaLnBrk="1" hangingPunct="1"/>
            <a:endParaRPr lang="es-MX" sz="1300" dirty="0">
              <a:latin typeface="Calibri" pitchFamily="34" charset="0"/>
            </a:endParaRP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Le puedes colocar un listón en la parte de arriba y entregarlo en sobre de celofán, puede ir acompañado de un llavero de nudos, decenario ó dije para celular.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3" y="288181"/>
            <a:ext cx="1801368" cy="612038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6186" y="2664445"/>
            <a:ext cx="15714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1363" y="3375233"/>
            <a:ext cx="128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5753" y="3714787"/>
            <a:ext cx="1652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"Que Dios...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permanezca siempre en ti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felicidad...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perdure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todos los días en tu corazón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tu vida...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esté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rodeada de paz y tranquilidad,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pero sobre todo...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que el amor te llene de alegría y bondad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75" y="288181"/>
            <a:ext cx="1801368" cy="61203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84518" y="2664445"/>
            <a:ext cx="15714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429695" y="3375233"/>
            <a:ext cx="128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44085" y="3714787"/>
            <a:ext cx="1652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"Que Dios...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permanezca siempre en ti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felicidad...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perdure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todos los días en tu corazón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tu vida...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esté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rodeada de paz y tranquilidad,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pero sobre todo...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que el amor te llene de alegría y bondad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06" y="288181"/>
            <a:ext cx="1801368" cy="61203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67949" y="2664445"/>
            <a:ext cx="15714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13126" y="3375233"/>
            <a:ext cx="128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127516" y="3714787"/>
            <a:ext cx="1652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"Que Dios...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permanezca siempre en ti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felicidad...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perdure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todos los días en tu corazón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tu vida...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esté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rodeada de paz y tranquilidad,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pero sobre todo...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que el amor te llene de alegría y bondad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54" y="288181"/>
            <a:ext cx="1801368" cy="612038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073897" y="2664445"/>
            <a:ext cx="15714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219074" y="3375233"/>
            <a:ext cx="128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033464" y="3714787"/>
            <a:ext cx="1652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"Que Dios...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permanezca siempre en ti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felicidad...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perdure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todos los días en tu corazón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tu vida...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esté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rodeada de paz y tranquilidad,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pero sobre todo...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que el amor te llene de alegría y bondad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83" y="288181"/>
            <a:ext cx="1801368" cy="612038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7957026" y="2664445"/>
            <a:ext cx="15714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102203" y="3375233"/>
            <a:ext cx="128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916593" y="3714787"/>
            <a:ext cx="1652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"Que Dios...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permanezca siempre en ti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felicidad...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perdure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todos los días en tu corazón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que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tu vida... 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esté </a:t>
            </a: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rodeada de paz y tranquilidad,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pero sobre todo... </a:t>
            </a:r>
            <a:b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que el amor te llene de alegría y bondad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".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17 CuadroTexto"/>
          <p:cNvSpPr txBox="1">
            <a:spLocks noChangeArrowheads="1"/>
          </p:cNvSpPr>
          <p:nvPr/>
        </p:nvSpPr>
        <p:spPr bwMode="auto">
          <a:xfrm>
            <a:off x="-1676338" y="0"/>
            <a:ext cx="1642728" cy="334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Tarjetita  ó </a:t>
            </a:r>
            <a:r>
              <a:rPr lang="es-MX" sz="2700" b="1" dirty="0" err="1" smtClean="0">
                <a:solidFill>
                  <a:srgbClr val="663300"/>
                </a:solidFill>
                <a:latin typeface="Calibri" pitchFamily="34" charset="0"/>
              </a:rPr>
              <a:t>Sticker</a:t>
            </a:r>
            <a:r>
              <a:rPr lang="es-MX" sz="2700" b="1" dirty="0" smtClean="0">
                <a:solidFill>
                  <a:srgbClr val="663300"/>
                </a:solidFill>
                <a:latin typeface="Calibri" pitchFamily="34" charset="0"/>
              </a:rPr>
              <a:t> 5x5</a:t>
            </a:r>
            <a:endParaRPr lang="es-MX" sz="2700" b="1" dirty="0">
              <a:solidFill>
                <a:srgbClr val="663300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*La imprimes en cartulina opalina. O si la vas a utilizar como etiqueta la imprimes en papel adhesivo</a:t>
            </a:r>
            <a:r>
              <a:rPr lang="es-MX" sz="1300" dirty="0" smtClean="0">
                <a:latin typeface="Calibri" pitchFamily="34" charset="0"/>
              </a:rPr>
              <a:t>.*Puedes hacerla mas pequeña según el uso que vayas a  darle.</a:t>
            </a:r>
            <a:endParaRPr lang="es-MX" sz="1300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0" y="216173"/>
            <a:ext cx="1800000" cy="180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1323" y="118399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66350" y="157005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3" y="216173"/>
            <a:ext cx="1800000" cy="1800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32956" y="118399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67983" y="157005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216173"/>
            <a:ext cx="1800000" cy="1800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134589" y="118399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69616" y="157005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9" y="216173"/>
            <a:ext cx="1800000" cy="1800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036222" y="118399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371249" y="157005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96" y="216173"/>
            <a:ext cx="1800000" cy="180000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916339" y="118399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251366" y="157005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0" y="2066183"/>
            <a:ext cx="1800000" cy="18000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31323" y="303400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66350" y="342006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3" y="2066183"/>
            <a:ext cx="1800000" cy="18000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232956" y="303400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67983" y="342006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2066183"/>
            <a:ext cx="1800000" cy="1800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4134589" y="303400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469616" y="342006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9" y="2066183"/>
            <a:ext cx="1800000" cy="180000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6036222" y="303400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371249" y="342006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96" y="2066183"/>
            <a:ext cx="1800000" cy="1800000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7916339" y="303400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8251366" y="3420061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0" y="3926951"/>
            <a:ext cx="1800000" cy="1800000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331323" y="4894768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66350" y="528082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3" y="3926951"/>
            <a:ext cx="1800000" cy="1800000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2232956" y="4894768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567983" y="528082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3926951"/>
            <a:ext cx="1800000" cy="1800000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4134589" y="4894768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4469616" y="528082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9" y="3926951"/>
            <a:ext cx="1800000" cy="1800000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6036222" y="4894768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6371249" y="528082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96" y="3926951"/>
            <a:ext cx="1800000" cy="1800000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7916339" y="4894768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8251366" y="528082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0" y="5798477"/>
            <a:ext cx="1800000" cy="1800000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331323" y="6766294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66350" y="7152355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3" y="5798477"/>
            <a:ext cx="1800000" cy="1800000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2232956" y="6766294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567983" y="7152355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5798477"/>
            <a:ext cx="1800000" cy="1800000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4134589" y="6766294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4469616" y="7152355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9" y="5798477"/>
            <a:ext cx="1800000" cy="1800000"/>
          </a:xfrm>
          <a:prstGeom prst="rect">
            <a:avLst/>
          </a:prstGeom>
        </p:spPr>
      </p:pic>
      <p:sp>
        <p:nvSpPr>
          <p:cNvPr id="58" name="Rectángulo 57"/>
          <p:cNvSpPr/>
          <p:nvPr/>
        </p:nvSpPr>
        <p:spPr>
          <a:xfrm>
            <a:off x="6036222" y="6766294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6371249" y="7152355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96" y="5798477"/>
            <a:ext cx="1800000" cy="1800000"/>
          </a:xfrm>
          <a:prstGeom prst="rect">
            <a:avLst/>
          </a:prstGeom>
        </p:spPr>
      </p:pic>
      <p:sp>
        <p:nvSpPr>
          <p:cNvPr id="61" name="Rectángulo 60"/>
          <p:cNvSpPr/>
          <p:nvPr/>
        </p:nvSpPr>
        <p:spPr>
          <a:xfrm>
            <a:off x="7916339" y="6766294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8251366" y="7152355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8 CuadroTexto"/>
          <p:cNvSpPr txBox="1">
            <a:spLocks noChangeArrowheads="1"/>
          </p:cNvSpPr>
          <p:nvPr/>
        </p:nvSpPr>
        <p:spPr bwMode="auto">
          <a:xfrm>
            <a:off x="-2682006" y="0"/>
            <a:ext cx="2567185" cy="31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Cajita tipo almohadita</a:t>
            </a: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*La imprimes en cartulina opalina. </a:t>
            </a:r>
          </a:p>
          <a:p>
            <a:pPr algn="ctr" eaLnBrk="1" hangingPunct="1"/>
            <a:endParaRPr lang="es-MX" sz="1300" dirty="0">
              <a:latin typeface="Calibri" pitchFamily="34" charset="0"/>
            </a:endParaRP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Puedes colocar adentro mentitas, gomitas, bombones, chocolates, tamarindos, chicles, cualquiera de estos te recomiendo los coloques en una bolsita transparente y luego la introduces en la cajita.  También puedes poner </a:t>
            </a:r>
            <a:r>
              <a:rPr lang="es-MX" sz="1300" dirty="0" err="1">
                <a:latin typeface="Calibri" pitchFamily="34" charset="0"/>
              </a:rPr>
              <a:t>kisses</a:t>
            </a:r>
            <a:r>
              <a:rPr lang="es-MX" sz="1300" dirty="0">
                <a:latin typeface="Calibri" pitchFamily="34" charset="0"/>
              </a:rPr>
              <a:t>, esos no es necesario que los coloques en bolsita transparente.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288181"/>
            <a:ext cx="4696968" cy="528218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89781" y="4873489"/>
            <a:ext cx="192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93924" y="4734989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6" name="Rectángulo 5"/>
          <p:cNvSpPr/>
          <p:nvPr/>
        </p:nvSpPr>
        <p:spPr>
          <a:xfrm rot="10800000">
            <a:off x="962622" y="841041"/>
            <a:ext cx="192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7" name="Rectángulo 6"/>
          <p:cNvSpPr/>
          <p:nvPr/>
        </p:nvSpPr>
        <p:spPr>
          <a:xfrm rot="10800000">
            <a:off x="1466767" y="1287317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288181"/>
            <a:ext cx="4696968" cy="528218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914317" y="4873489"/>
            <a:ext cx="192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418460" y="4734989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22" name="Rectángulo 21"/>
          <p:cNvSpPr/>
          <p:nvPr/>
        </p:nvSpPr>
        <p:spPr>
          <a:xfrm rot="10800000">
            <a:off x="5787158" y="841041"/>
            <a:ext cx="192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3" name="Rectángulo 22"/>
          <p:cNvSpPr/>
          <p:nvPr/>
        </p:nvSpPr>
        <p:spPr>
          <a:xfrm rot="10800000">
            <a:off x="6291303" y="1287317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8" y="1961322"/>
            <a:ext cx="1917959" cy="18307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1" y="3820629"/>
            <a:ext cx="1604899" cy="2235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276" y="5662505"/>
            <a:ext cx="1404100" cy="246476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151625"/>
            <a:ext cx="1734208" cy="180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27" y="151625"/>
            <a:ext cx="1734208" cy="18000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40" y="151625"/>
            <a:ext cx="1734208" cy="18000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3" y="151625"/>
            <a:ext cx="1734208" cy="180000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78" y="151625"/>
            <a:ext cx="1734208" cy="180000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32" y="1961322"/>
            <a:ext cx="1917959" cy="183070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0" y="1961322"/>
            <a:ext cx="1917959" cy="1830707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16" y="1961322"/>
            <a:ext cx="1917959" cy="183070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68" y="1961322"/>
            <a:ext cx="1917959" cy="1830707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97" y="3820629"/>
            <a:ext cx="1604899" cy="223565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38" y="3820629"/>
            <a:ext cx="1604899" cy="223565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53" y="3820629"/>
            <a:ext cx="1604899" cy="223565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83" y="3820629"/>
            <a:ext cx="1604899" cy="223565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0290" y="5662505"/>
            <a:ext cx="1404100" cy="2464764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2349" y="5662505"/>
            <a:ext cx="1404100" cy="24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-2682006" y="0"/>
            <a:ext cx="2567185" cy="11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700" b="1" dirty="0" err="1" smtClean="0">
                <a:solidFill>
                  <a:srgbClr val="663300"/>
                </a:solidFill>
                <a:latin typeface="Calibri" pitchFamily="34" charset="0"/>
              </a:rPr>
              <a:t>Topper</a:t>
            </a:r>
            <a:r>
              <a:rPr lang="es-MX" sz="2700" b="1" dirty="0" smtClean="0">
                <a:solidFill>
                  <a:srgbClr val="663300"/>
                </a:solidFill>
                <a:latin typeface="Calibri" pitchFamily="34" charset="0"/>
              </a:rPr>
              <a:t> Centro de Mesa</a:t>
            </a:r>
            <a:endParaRPr lang="es-MX" sz="2700" b="1" dirty="0">
              <a:solidFill>
                <a:srgbClr val="663300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sz="1300" dirty="0" smtClean="0">
                <a:latin typeface="Calibri" pitchFamily="34" charset="0"/>
              </a:rPr>
              <a:t>*Lo </a:t>
            </a:r>
            <a:r>
              <a:rPr lang="es-MX" sz="1300" dirty="0">
                <a:latin typeface="Calibri" pitchFamily="34" charset="0"/>
              </a:rPr>
              <a:t>imprimes en cartulina opalina</a:t>
            </a:r>
            <a:r>
              <a:rPr lang="es-MX" sz="1300" dirty="0" smtClean="0">
                <a:latin typeface="Calibri" pitchFamily="34" charset="0"/>
              </a:rPr>
              <a:t>.</a:t>
            </a:r>
            <a:endParaRPr lang="es-MX" sz="1300" dirty="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30" y="109061"/>
            <a:ext cx="7559040" cy="75590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60852" y="4983487"/>
            <a:ext cx="4523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80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36466" y="6120829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  <p:extLst>
      <p:ext uri="{BB962C8B-B14F-4D97-AF65-F5344CB8AC3E}">
        <p14:creationId xmlns:p14="http://schemas.microsoft.com/office/powerpoint/2010/main" val="335727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-2682006" y="0"/>
            <a:ext cx="2567185" cy="7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700" b="1" dirty="0" smtClean="0">
                <a:solidFill>
                  <a:srgbClr val="663300"/>
                </a:solidFill>
                <a:latin typeface="Calibri" pitchFamily="34" charset="0"/>
              </a:rPr>
              <a:t>Banderín</a:t>
            </a:r>
            <a:endParaRPr lang="es-MX" sz="2700" b="1" dirty="0">
              <a:solidFill>
                <a:srgbClr val="663300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sz="1300" dirty="0" smtClean="0">
                <a:latin typeface="Calibri" pitchFamily="34" charset="0"/>
              </a:rPr>
              <a:t>*Lo </a:t>
            </a:r>
            <a:r>
              <a:rPr lang="es-MX" sz="1300" dirty="0">
                <a:latin typeface="Calibri" pitchFamily="34" charset="0"/>
              </a:rPr>
              <a:t>imprimes en cartulina opalina</a:t>
            </a:r>
            <a:r>
              <a:rPr lang="es-MX" sz="1300" dirty="0" smtClean="0">
                <a:latin typeface="Calibri" pitchFamily="34" charset="0"/>
              </a:rPr>
              <a:t>.</a:t>
            </a:r>
            <a:endParaRPr lang="es-MX" sz="1300" dirty="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0" y="115189"/>
            <a:ext cx="5879209" cy="75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0722" y="115189"/>
            <a:ext cx="5879209" cy="756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18887" y="3312517"/>
            <a:ext cx="3126093" cy="13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s-MX" sz="72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</p:spTree>
    <p:extLst>
      <p:ext uri="{BB962C8B-B14F-4D97-AF65-F5344CB8AC3E}">
        <p14:creationId xmlns:p14="http://schemas.microsoft.com/office/powerpoint/2010/main" val="268758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" y="72157"/>
            <a:ext cx="5879209" cy="7560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14538" y="1800349"/>
            <a:ext cx="13837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</a:t>
            </a:r>
            <a:endParaRPr lang="es-MX" sz="9600" dirty="0">
              <a:solidFill>
                <a:schemeClr val="bg1">
                  <a:lumMod val="50000"/>
                </a:schemeClr>
              </a:solidFill>
              <a:latin typeface="BlackChancery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6975" y="63247"/>
            <a:ext cx="5879209" cy="7560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10800000">
            <a:off x="6283947" y="4210545"/>
            <a:ext cx="5052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9600" dirty="0" smtClean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i</a:t>
            </a:r>
            <a:endParaRPr lang="es-MX" sz="9600" dirty="0">
              <a:solidFill>
                <a:schemeClr val="bg1">
                  <a:lumMod val="50000"/>
                </a:schemeClr>
              </a:solidFill>
              <a:latin typeface="Black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6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857"/>
            <a:ext cx="10039223" cy="77724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18594" y="5256733"/>
            <a:ext cx="4523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80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94208" y="6394075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12 CuadroTexto"/>
          <p:cNvSpPr txBox="1">
            <a:spLocks noChangeArrowheads="1"/>
          </p:cNvSpPr>
          <p:nvPr/>
        </p:nvSpPr>
        <p:spPr bwMode="auto">
          <a:xfrm>
            <a:off x="-3114054" y="0"/>
            <a:ext cx="3018942" cy="131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Invitación</a:t>
            </a:r>
          </a:p>
          <a:p>
            <a:pPr algn="r" eaLnBrk="1" hangingPunct="1"/>
            <a:r>
              <a:rPr lang="es-MX" sz="1300" dirty="0">
                <a:latin typeface="Calibri" pitchFamily="34" charset="0"/>
              </a:rPr>
              <a:t>*Se puede imprimir en cartulina opalina o cualquier otra cartulina compatible con tu impresora.</a:t>
            </a:r>
          </a:p>
          <a:p>
            <a:pPr algn="r" eaLnBrk="1" hangingPunct="1"/>
            <a:r>
              <a:rPr lang="es-MX" sz="1300" dirty="0">
                <a:latin typeface="Calibri" pitchFamily="34" charset="0"/>
              </a:rPr>
              <a:t>*La puedes entregar en sobre de celofán.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-3978150" y="1440309"/>
            <a:ext cx="3779520" cy="4858512"/>
            <a:chOff x="-3978150" y="1440309"/>
            <a:chExt cx="3779520" cy="485851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8150" y="1440309"/>
              <a:ext cx="3779520" cy="4858512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3374159" y="3653541"/>
              <a:ext cx="25715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4400" dirty="0">
                  <a:solidFill>
                    <a:srgbClr val="EE969E"/>
                  </a:solidFill>
                  <a:latin typeface="Impregnable Personal Use Only" panose="02000000000000000000" pitchFamily="2" charset="0"/>
                </a:rPr>
                <a:t>María Fernanda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-2728950" y="4238316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>
                  <a:solidFill>
                    <a:schemeClr val="bg1">
                      <a:lumMod val="50000"/>
                    </a:schemeClr>
                  </a:solidFill>
                  <a:latin typeface="BlackChancery" pitchFamily="2" charset="0"/>
                </a:rPr>
                <a:t>Mi Bautizo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-3816582" y="4711595"/>
              <a:ext cx="3430338" cy="45719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-3816582" y="5696054"/>
              <a:ext cx="3430338" cy="45719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3812927" y="5234357"/>
              <a:ext cx="97975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05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OCTUBRE 2015</a:t>
              </a:r>
              <a:endParaRPr lang="es-MX" sz="105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-3752802" y="4653429"/>
              <a:ext cx="8996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000" dirty="0" smtClean="0">
                  <a:solidFill>
                    <a:schemeClr val="bg2">
                      <a:lumMod val="50000"/>
                    </a:schemeClr>
                  </a:solidFill>
                  <a:latin typeface="JFRingmaster" panose="02000000000000000000" pitchFamily="2" charset="0"/>
                </a:rPr>
                <a:t>30</a:t>
              </a:r>
              <a:endParaRPr lang="es-MX" sz="4000" dirty="0">
                <a:solidFill>
                  <a:schemeClr val="bg2">
                    <a:lumMod val="50000"/>
                  </a:schemeClr>
                </a:solidFill>
                <a:latin typeface="JFRingmaster" panose="02000000000000000000" pitchFamily="2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-2859499" y="5048569"/>
              <a:ext cx="1085384" cy="361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24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10:00am.</a:t>
              </a:r>
              <a:endParaRPr lang="es-MX" sz="1600" dirty="0">
                <a:solidFill>
                  <a:schemeClr val="bg2">
                    <a:lumMod val="50000"/>
                  </a:schemeClr>
                </a:solidFill>
                <a:latin typeface="Navel" pitchFamily="50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-2717836" y="4757314"/>
              <a:ext cx="6960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HORA</a:t>
              </a:r>
              <a:endParaRPr lang="es-MX" sz="16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-1564096" y="4757314"/>
              <a:ext cx="8947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IGLESIA</a:t>
              </a:r>
              <a:endParaRPr lang="es-MX" sz="16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-1976611" y="5021693"/>
              <a:ext cx="171982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20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Sagrada Familia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-3789417" y="5786222"/>
              <a:ext cx="34387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MX" sz="16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RECEPCIÓN: </a:t>
              </a:r>
              <a:r>
                <a:rPr lang="es-MX" sz="12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La Fontana Eventos.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Lázaro Cárdenas 222</a:t>
              </a:r>
              <a:b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</a:b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Zaragoza, Monterrey, NL. 4:00 pm.</a:t>
              </a:r>
              <a:endPara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-2655730" y="5333994"/>
              <a:ext cx="198643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MX" sz="1050" dirty="0" err="1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Av</a:t>
              </a:r>
              <a:r>
                <a:rPr lang="es-MX" sz="105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 Constitución 2150, Obispado, 64000 Monterrey, Nuevo León</a:t>
              </a:r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802" y="-427903"/>
            <a:ext cx="3779520" cy="4858512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 rot="5400000">
            <a:off x="1101097" y="1616633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40" name="Rectángulo 39"/>
          <p:cNvSpPr/>
          <p:nvPr/>
        </p:nvSpPr>
        <p:spPr>
          <a:xfrm rot="5400000">
            <a:off x="1361585" y="181668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41" name="Rectángulo 40"/>
          <p:cNvSpPr/>
          <p:nvPr/>
        </p:nvSpPr>
        <p:spPr>
          <a:xfrm rot="5400000">
            <a:off x="-24497" y="1965471"/>
            <a:ext cx="3430338" cy="45719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 rot="5400000">
            <a:off x="-1008956" y="1965471"/>
            <a:ext cx="3430338" cy="45719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 rot="5400000">
            <a:off x="573935" y="639736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OCTUBRE 2015</a:t>
            </a:r>
            <a:endParaRPr lang="es-MX" sz="105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 rot="5400000">
            <a:off x="967953" y="432801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solidFill>
                  <a:schemeClr val="bg2">
                    <a:lumMod val="50000"/>
                  </a:schemeClr>
                </a:solidFill>
                <a:latin typeface="JFRingmaster" panose="02000000000000000000" pitchFamily="2" charset="0"/>
              </a:rPr>
              <a:t>30</a:t>
            </a:r>
            <a:endParaRPr lang="es-MX" sz="4000" dirty="0">
              <a:solidFill>
                <a:schemeClr val="bg2">
                  <a:lumMod val="50000"/>
                </a:schemeClr>
              </a:solidFill>
              <a:latin typeface="JFRingmaster" panose="02000000000000000000" pitchFamily="2" charset="0"/>
            </a:endParaRPr>
          </a:p>
        </p:txBody>
      </p:sp>
      <p:sp>
        <p:nvSpPr>
          <p:cNvPr id="45" name="Rectángulo 44"/>
          <p:cNvSpPr/>
          <p:nvPr/>
        </p:nvSpPr>
        <p:spPr>
          <a:xfrm rot="5400000">
            <a:off x="653143" y="1592213"/>
            <a:ext cx="1085384" cy="36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10:00am.</a:t>
            </a:r>
            <a:endParaRPr lang="es-MX" sz="1600" dirty="0">
              <a:solidFill>
                <a:schemeClr val="bg2">
                  <a:lumMod val="50000"/>
                </a:schemeClr>
              </a:solidFill>
              <a:latin typeface="Navel" pitchFamily="50" charset="0"/>
            </a:endParaRPr>
          </a:p>
        </p:txBody>
      </p:sp>
      <p:sp>
        <p:nvSpPr>
          <p:cNvPr id="46" name="Rectángulo 45"/>
          <p:cNvSpPr/>
          <p:nvPr/>
        </p:nvSpPr>
        <p:spPr>
          <a:xfrm rot="5400000">
            <a:off x="1150524" y="1550642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HORA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47" name="Rectángulo 46"/>
          <p:cNvSpPr/>
          <p:nvPr/>
        </p:nvSpPr>
        <p:spPr>
          <a:xfrm rot="5400000">
            <a:off x="1051138" y="2803768"/>
            <a:ext cx="894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IGLESIA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48" name="Rectángulo 47"/>
          <p:cNvSpPr/>
          <p:nvPr/>
        </p:nvSpPr>
        <p:spPr>
          <a:xfrm rot="5400000">
            <a:off x="369115" y="2798638"/>
            <a:ext cx="171982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Sagrada Familia</a:t>
            </a:r>
          </a:p>
        </p:txBody>
      </p:sp>
      <p:sp>
        <p:nvSpPr>
          <p:cNvPr id="49" name="Rectángulo 48"/>
          <p:cNvSpPr/>
          <p:nvPr/>
        </p:nvSpPr>
        <p:spPr>
          <a:xfrm rot="5400000">
            <a:off x="-1280531" y="1819652"/>
            <a:ext cx="343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RECEPCIÓN: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Fontana Eventos.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Lázaro Cárdenas 222</a:t>
            </a:r>
            <a:b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Zaragoza, Monterrey, NL. 4:00 pm.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50" name="Rectángulo 49"/>
          <p:cNvSpPr/>
          <p:nvPr/>
        </p:nvSpPr>
        <p:spPr>
          <a:xfrm rot="5400000">
            <a:off x="-76489" y="2252822"/>
            <a:ext cx="198643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MX" sz="1050" dirty="0" err="1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Av</a:t>
            </a:r>
            <a:r>
              <a:rPr lang="es-MX" sz="105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 Constitución 2150, Obispado, 64000 Monterrey, Nuevo León</a:t>
            </a: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802" y="3378482"/>
            <a:ext cx="3779520" cy="4858512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 rot="5400000">
            <a:off x="1101097" y="5423018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4" name="Rectángulo 53"/>
          <p:cNvSpPr/>
          <p:nvPr/>
        </p:nvSpPr>
        <p:spPr>
          <a:xfrm rot="5400000">
            <a:off x="1361585" y="562307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55" name="Rectángulo 54"/>
          <p:cNvSpPr/>
          <p:nvPr/>
        </p:nvSpPr>
        <p:spPr>
          <a:xfrm rot="5400000">
            <a:off x="-24497" y="5771856"/>
            <a:ext cx="3430338" cy="45719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 rot="5400000">
            <a:off x="-1008956" y="5771856"/>
            <a:ext cx="3430338" cy="45719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 rot="5400000">
            <a:off x="573935" y="4446121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OCTUBRE 2015</a:t>
            </a:r>
            <a:endParaRPr lang="es-MX" sz="105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58" name="Rectángulo 57"/>
          <p:cNvSpPr/>
          <p:nvPr/>
        </p:nvSpPr>
        <p:spPr>
          <a:xfrm rot="5400000">
            <a:off x="967953" y="4239186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solidFill>
                  <a:schemeClr val="bg2">
                    <a:lumMod val="50000"/>
                  </a:schemeClr>
                </a:solidFill>
                <a:latin typeface="JFRingmaster" panose="02000000000000000000" pitchFamily="2" charset="0"/>
              </a:rPr>
              <a:t>30</a:t>
            </a:r>
            <a:endParaRPr lang="es-MX" sz="4000" dirty="0">
              <a:solidFill>
                <a:schemeClr val="bg2">
                  <a:lumMod val="50000"/>
                </a:schemeClr>
              </a:solidFill>
              <a:latin typeface="JFRingmaster" panose="02000000000000000000" pitchFamily="2" charset="0"/>
            </a:endParaRPr>
          </a:p>
        </p:txBody>
      </p:sp>
      <p:sp>
        <p:nvSpPr>
          <p:cNvPr id="59" name="Rectángulo 58"/>
          <p:cNvSpPr/>
          <p:nvPr/>
        </p:nvSpPr>
        <p:spPr>
          <a:xfrm rot="5400000">
            <a:off x="653143" y="5398598"/>
            <a:ext cx="1085384" cy="36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10:00am.</a:t>
            </a:r>
            <a:endParaRPr lang="es-MX" sz="1600" dirty="0">
              <a:solidFill>
                <a:schemeClr val="bg2">
                  <a:lumMod val="50000"/>
                </a:schemeClr>
              </a:solidFill>
              <a:latin typeface="Navel" pitchFamily="50" charset="0"/>
            </a:endParaRPr>
          </a:p>
        </p:txBody>
      </p:sp>
      <p:sp>
        <p:nvSpPr>
          <p:cNvPr id="60" name="Rectángulo 59"/>
          <p:cNvSpPr/>
          <p:nvPr/>
        </p:nvSpPr>
        <p:spPr>
          <a:xfrm rot="5400000">
            <a:off x="1150524" y="5357027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HORA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61" name="Rectángulo 60"/>
          <p:cNvSpPr/>
          <p:nvPr/>
        </p:nvSpPr>
        <p:spPr>
          <a:xfrm rot="5400000">
            <a:off x="1051138" y="6610154"/>
            <a:ext cx="894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IGLESIA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62" name="Rectángulo 61"/>
          <p:cNvSpPr/>
          <p:nvPr/>
        </p:nvSpPr>
        <p:spPr>
          <a:xfrm rot="5400000">
            <a:off x="369115" y="6605023"/>
            <a:ext cx="171982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Sagrada Familia</a:t>
            </a:r>
          </a:p>
        </p:txBody>
      </p:sp>
      <p:sp>
        <p:nvSpPr>
          <p:cNvPr id="63" name="Rectángulo 62"/>
          <p:cNvSpPr/>
          <p:nvPr/>
        </p:nvSpPr>
        <p:spPr>
          <a:xfrm rot="5400000">
            <a:off x="-1280531" y="5626037"/>
            <a:ext cx="343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RECEPCIÓN: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Fontana Eventos.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Lázaro Cárdenas 222</a:t>
            </a:r>
            <a:b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Zaragoza, Monterrey, NL. 4:00 pm.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64" name="Rectángulo 63"/>
          <p:cNvSpPr/>
          <p:nvPr/>
        </p:nvSpPr>
        <p:spPr>
          <a:xfrm rot="5400000">
            <a:off x="-76489" y="6059207"/>
            <a:ext cx="198643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MX" sz="1050" dirty="0" err="1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Av</a:t>
            </a:r>
            <a:r>
              <a:rPr lang="es-MX" sz="105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 Constitución 2150, Obispado, 64000 Monterrey, Nuevo León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5022850" y="111593"/>
            <a:ext cx="4858512" cy="3779520"/>
            <a:chOff x="5022850" y="111593"/>
            <a:chExt cx="4858512" cy="3779520"/>
          </a:xfrm>
        </p:grpSpPr>
        <p:pic>
          <p:nvPicPr>
            <p:cNvPr id="66" name="Imagen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62346" y="-427903"/>
              <a:ext cx="3779520" cy="4858512"/>
            </a:xfrm>
            <a:prstGeom prst="rect">
              <a:avLst/>
            </a:prstGeom>
          </p:spPr>
        </p:pic>
        <p:sp>
          <p:nvSpPr>
            <p:cNvPr id="67" name="Rectángulo 66"/>
            <p:cNvSpPr/>
            <p:nvPr/>
          </p:nvSpPr>
          <p:spPr>
            <a:xfrm rot="5400000">
              <a:off x="5997641" y="1616633"/>
              <a:ext cx="25715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4400" dirty="0">
                  <a:solidFill>
                    <a:srgbClr val="EE969E"/>
                  </a:solidFill>
                  <a:latin typeface="Impregnable Personal Use Only" panose="02000000000000000000" pitchFamily="2" charset="0"/>
                </a:rPr>
                <a:t>María Fernanda</a:t>
              </a:r>
            </a:p>
          </p:txBody>
        </p:sp>
        <p:sp>
          <p:nvSpPr>
            <p:cNvPr id="68" name="Rectángulo 67"/>
            <p:cNvSpPr/>
            <p:nvPr/>
          </p:nvSpPr>
          <p:spPr>
            <a:xfrm rot="5400000">
              <a:off x="6258129" y="1816687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>
                  <a:solidFill>
                    <a:schemeClr val="bg1">
                      <a:lumMod val="50000"/>
                    </a:schemeClr>
                  </a:solidFill>
                  <a:latin typeface="BlackChancery" pitchFamily="2" charset="0"/>
                </a:rPr>
                <a:t>Mi Bautizo</a:t>
              </a:r>
            </a:p>
          </p:txBody>
        </p:sp>
        <p:sp>
          <p:nvSpPr>
            <p:cNvPr id="69" name="Rectángulo 68"/>
            <p:cNvSpPr/>
            <p:nvPr/>
          </p:nvSpPr>
          <p:spPr>
            <a:xfrm rot="5400000">
              <a:off x="4872048" y="1965471"/>
              <a:ext cx="3430338" cy="45719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0" name="Rectángulo 69"/>
            <p:cNvSpPr/>
            <p:nvPr/>
          </p:nvSpPr>
          <p:spPr>
            <a:xfrm rot="5400000">
              <a:off x="3887589" y="1965471"/>
              <a:ext cx="3430338" cy="45719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1" name="Rectángulo 70"/>
            <p:cNvSpPr/>
            <p:nvPr/>
          </p:nvSpPr>
          <p:spPr>
            <a:xfrm rot="5400000">
              <a:off x="5470479" y="639736"/>
              <a:ext cx="97975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05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OCTUBRE 2015</a:t>
              </a:r>
              <a:endParaRPr lang="es-MX" sz="105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72" name="Rectángulo 71"/>
            <p:cNvSpPr/>
            <p:nvPr/>
          </p:nvSpPr>
          <p:spPr>
            <a:xfrm rot="5400000">
              <a:off x="5864497" y="432801"/>
              <a:ext cx="8996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4000" dirty="0" smtClean="0">
                  <a:solidFill>
                    <a:schemeClr val="bg2">
                      <a:lumMod val="50000"/>
                    </a:schemeClr>
                  </a:solidFill>
                  <a:latin typeface="JFRingmaster" panose="02000000000000000000" pitchFamily="2" charset="0"/>
                </a:rPr>
                <a:t>30</a:t>
              </a:r>
              <a:endParaRPr lang="es-MX" sz="4000" dirty="0">
                <a:solidFill>
                  <a:schemeClr val="bg2">
                    <a:lumMod val="50000"/>
                  </a:schemeClr>
                </a:solidFill>
                <a:latin typeface="JFRingmaster" panose="02000000000000000000" pitchFamily="2" charset="0"/>
              </a:endParaRPr>
            </a:p>
          </p:txBody>
        </p:sp>
        <p:sp>
          <p:nvSpPr>
            <p:cNvPr id="73" name="Rectángulo 72"/>
            <p:cNvSpPr/>
            <p:nvPr/>
          </p:nvSpPr>
          <p:spPr>
            <a:xfrm rot="5400000">
              <a:off x="5549687" y="1592213"/>
              <a:ext cx="1085384" cy="361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24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10:00am.</a:t>
              </a:r>
              <a:endParaRPr lang="es-MX" sz="1600" dirty="0">
                <a:solidFill>
                  <a:schemeClr val="bg2">
                    <a:lumMod val="50000"/>
                  </a:schemeClr>
                </a:solidFill>
                <a:latin typeface="Navel" pitchFamily="50" charset="0"/>
              </a:endParaRPr>
            </a:p>
          </p:txBody>
        </p:sp>
        <p:sp>
          <p:nvSpPr>
            <p:cNvPr id="74" name="Rectángulo 73"/>
            <p:cNvSpPr/>
            <p:nvPr/>
          </p:nvSpPr>
          <p:spPr>
            <a:xfrm rot="5400000">
              <a:off x="6047068" y="1550642"/>
              <a:ext cx="6960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HORA</a:t>
              </a:r>
              <a:endParaRPr lang="es-MX" sz="16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75" name="Rectángulo 74"/>
            <p:cNvSpPr/>
            <p:nvPr/>
          </p:nvSpPr>
          <p:spPr>
            <a:xfrm rot="5400000">
              <a:off x="5947682" y="2803768"/>
              <a:ext cx="8947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IGLESIA</a:t>
              </a:r>
              <a:endParaRPr lang="es-MX" sz="16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76" name="Rectángulo 75"/>
            <p:cNvSpPr/>
            <p:nvPr/>
          </p:nvSpPr>
          <p:spPr>
            <a:xfrm rot="5400000">
              <a:off x="5265659" y="2798638"/>
              <a:ext cx="171982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20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Sagrada Familia</a:t>
              </a:r>
            </a:p>
          </p:txBody>
        </p:sp>
        <p:sp>
          <p:nvSpPr>
            <p:cNvPr id="77" name="Rectángulo 76"/>
            <p:cNvSpPr/>
            <p:nvPr/>
          </p:nvSpPr>
          <p:spPr>
            <a:xfrm rot="5400000">
              <a:off x="3616013" y="1819652"/>
              <a:ext cx="34387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MX" sz="16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RECEPCIÓN: </a:t>
              </a:r>
              <a:r>
                <a:rPr lang="es-MX" sz="12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La Fontana Eventos. </a:t>
              </a: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Lázaro Cárdenas 222</a:t>
              </a:r>
              <a:b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</a:br>
              <a:r>
                <a:rPr lang="pt-BR" sz="12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Zaragoza, Monterrey, NL. 4:00 pm.</a:t>
              </a:r>
              <a:endParaRPr lang="es-MX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78" name="Rectángulo 77"/>
            <p:cNvSpPr/>
            <p:nvPr/>
          </p:nvSpPr>
          <p:spPr>
            <a:xfrm rot="5400000">
              <a:off x="4820055" y="2252822"/>
              <a:ext cx="198643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MX" sz="1050" dirty="0" err="1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Av</a:t>
              </a:r>
              <a:r>
                <a:rPr lang="es-MX" sz="105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 Constitución 2150, Obispado, 64000 Monterrey, Nuevo León</a:t>
              </a:r>
            </a:p>
          </p:txBody>
        </p:sp>
      </p:grpSp>
      <p:pic>
        <p:nvPicPr>
          <p:cNvPr id="80" name="Imagen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2346" y="3378482"/>
            <a:ext cx="3779520" cy="4858512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 rot="5400000">
            <a:off x="5997641" y="5423018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82" name="Rectángulo 81"/>
          <p:cNvSpPr/>
          <p:nvPr/>
        </p:nvSpPr>
        <p:spPr>
          <a:xfrm rot="5400000">
            <a:off x="6258129" y="562307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83" name="Rectángulo 82"/>
          <p:cNvSpPr/>
          <p:nvPr/>
        </p:nvSpPr>
        <p:spPr>
          <a:xfrm rot="5400000">
            <a:off x="4872048" y="5771856"/>
            <a:ext cx="3430338" cy="45719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4" name="Rectángulo 83"/>
          <p:cNvSpPr/>
          <p:nvPr/>
        </p:nvSpPr>
        <p:spPr>
          <a:xfrm rot="5400000">
            <a:off x="3887589" y="5771856"/>
            <a:ext cx="3430338" cy="45719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Rectángulo 84"/>
          <p:cNvSpPr/>
          <p:nvPr/>
        </p:nvSpPr>
        <p:spPr>
          <a:xfrm rot="5400000">
            <a:off x="5470479" y="4446121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OCTUBRE 2015</a:t>
            </a:r>
            <a:endParaRPr lang="es-MX" sz="105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86" name="Rectángulo 85"/>
          <p:cNvSpPr/>
          <p:nvPr/>
        </p:nvSpPr>
        <p:spPr>
          <a:xfrm rot="5400000">
            <a:off x="5864497" y="4239186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solidFill>
                  <a:schemeClr val="bg2">
                    <a:lumMod val="50000"/>
                  </a:schemeClr>
                </a:solidFill>
                <a:latin typeface="JFRingmaster" panose="02000000000000000000" pitchFamily="2" charset="0"/>
              </a:rPr>
              <a:t>30</a:t>
            </a:r>
            <a:endParaRPr lang="es-MX" sz="4000" dirty="0">
              <a:solidFill>
                <a:schemeClr val="bg2">
                  <a:lumMod val="50000"/>
                </a:schemeClr>
              </a:solidFill>
              <a:latin typeface="JFRingmaster" panose="02000000000000000000" pitchFamily="2" charset="0"/>
            </a:endParaRPr>
          </a:p>
        </p:txBody>
      </p:sp>
      <p:sp>
        <p:nvSpPr>
          <p:cNvPr id="87" name="Rectángulo 86"/>
          <p:cNvSpPr/>
          <p:nvPr/>
        </p:nvSpPr>
        <p:spPr>
          <a:xfrm rot="5400000">
            <a:off x="5549687" y="5398598"/>
            <a:ext cx="1085384" cy="36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10:00am.</a:t>
            </a:r>
            <a:endParaRPr lang="es-MX" sz="1600" dirty="0">
              <a:solidFill>
                <a:schemeClr val="bg2">
                  <a:lumMod val="50000"/>
                </a:schemeClr>
              </a:solidFill>
              <a:latin typeface="Navel" pitchFamily="50" charset="0"/>
            </a:endParaRPr>
          </a:p>
        </p:txBody>
      </p:sp>
      <p:sp>
        <p:nvSpPr>
          <p:cNvPr id="88" name="Rectángulo 87"/>
          <p:cNvSpPr/>
          <p:nvPr/>
        </p:nvSpPr>
        <p:spPr>
          <a:xfrm rot="5400000">
            <a:off x="6047068" y="5357027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HORA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89" name="Rectángulo 88"/>
          <p:cNvSpPr/>
          <p:nvPr/>
        </p:nvSpPr>
        <p:spPr>
          <a:xfrm rot="5400000">
            <a:off x="5947682" y="6610154"/>
            <a:ext cx="894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IGLESIA</a:t>
            </a:r>
            <a:endParaRPr lang="es-MX" sz="16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90" name="Rectángulo 89"/>
          <p:cNvSpPr/>
          <p:nvPr/>
        </p:nvSpPr>
        <p:spPr>
          <a:xfrm rot="5400000">
            <a:off x="5265659" y="6605023"/>
            <a:ext cx="171982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Sagrada Familia</a:t>
            </a:r>
          </a:p>
        </p:txBody>
      </p:sp>
      <p:sp>
        <p:nvSpPr>
          <p:cNvPr id="91" name="Rectángulo 90"/>
          <p:cNvSpPr/>
          <p:nvPr/>
        </p:nvSpPr>
        <p:spPr>
          <a:xfrm rot="5400000">
            <a:off x="3616013" y="5626037"/>
            <a:ext cx="343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RECEPCIÓN: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Fontana Eventos.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Lázaro Cárdenas 222</a:t>
            </a:r>
            <a:b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Zaragoza, Monterrey, NL. 4:00 pm.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92" name="Rectángulo 91"/>
          <p:cNvSpPr/>
          <p:nvPr/>
        </p:nvSpPr>
        <p:spPr>
          <a:xfrm rot="5400000">
            <a:off x="4820055" y="6059207"/>
            <a:ext cx="198643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MX" sz="1050" dirty="0" err="1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Av</a:t>
            </a:r>
            <a:r>
              <a:rPr lang="es-MX" sz="105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 Constitución 2150, Obispado, 64000 Monterrey, Nuevo León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857"/>
            <a:ext cx="10039223" cy="7772400"/>
          </a:xfrm>
          <a:prstGeom prst="rect">
            <a:avLst/>
          </a:prstGeom>
        </p:spPr>
      </p:pic>
      <p:sp>
        <p:nvSpPr>
          <p:cNvPr id="16387" name="4 CuadroTexto"/>
          <p:cNvSpPr txBox="1">
            <a:spLocks noChangeArrowheads="1"/>
          </p:cNvSpPr>
          <p:nvPr/>
        </p:nvSpPr>
        <p:spPr bwMode="auto">
          <a:xfrm>
            <a:off x="918394" y="776169"/>
            <a:ext cx="2560984" cy="6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Impregnable Personal Use Only" panose="02000000000000000000" pitchFamily="2" charset="0"/>
              </a:rPr>
              <a:t>Firmas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 rot="16200000">
            <a:off x="-285045" y="1475749"/>
            <a:ext cx="4858512" cy="3779520"/>
            <a:chOff x="5022850" y="111593"/>
            <a:chExt cx="4858512" cy="3779520"/>
          </a:xfrm>
        </p:grpSpPr>
        <p:pic>
          <p:nvPicPr>
            <p:cNvPr id="4" name="Imagen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62346" y="-427903"/>
              <a:ext cx="3779520" cy="4858512"/>
            </a:xfrm>
            <a:prstGeom prst="rect">
              <a:avLst/>
            </a:prstGeom>
          </p:spPr>
        </p:pic>
        <p:sp>
          <p:nvSpPr>
            <p:cNvPr id="5" name="Rectángulo 66"/>
            <p:cNvSpPr/>
            <p:nvPr/>
          </p:nvSpPr>
          <p:spPr>
            <a:xfrm rot="5400000">
              <a:off x="5636852" y="1597641"/>
              <a:ext cx="305243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4400" dirty="0" err="1" smtClean="0">
                  <a:solidFill>
                    <a:srgbClr val="EE969E"/>
                  </a:solidFill>
                  <a:latin typeface="Impregnable Personal Use Only" panose="02000000000000000000" pitchFamily="2" charset="0"/>
                </a:rPr>
                <a:t>Nahomi</a:t>
              </a:r>
              <a:r>
                <a:rPr lang="es-MX" sz="4400" dirty="0" smtClean="0">
                  <a:solidFill>
                    <a:srgbClr val="EE969E"/>
                  </a:solidFill>
                  <a:latin typeface="Impregnable Personal Use Only" panose="02000000000000000000" pitchFamily="2" charset="0"/>
                </a:rPr>
                <a:t> Yamileth</a:t>
              </a:r>
              <a:endPara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endParaRPr>
            </a:p>
          </p:txBody>
        </p:sp>
        <p:sp>
          <p:nvSpPr>
            <p:cNvPr id="6" name="Rectángulo 67"/>
            <p:cNvSpPr/>
            <p:nvPr/>
          </p:nvSpPr>
          <p:spPr>
            <a:xfrm rot="5400000">
              <a:off x="6096680" y="1684329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>
                  <a:solidFill>
                    <a:schemeClr val="bg1">
                      <a:lumMod val="50000"/>
                    </a:schemeClr>
                  </a:solidFill>
                  <a:latin typeface="BlackChancery" pitchFamily="2" charset="0"/>
                </a:rPr>
                <a:t>Mi Bautizo</a:t>
              </a:r>
            </a:p>
          </p:txBody>
        </p:sp>
        <p:sp>
          <p:nvSpPr>
            <p:cNvPr id="7" name="Rectángulo 68"/>
            <p:cNvSpPr/>
            <p:nvPr/>
          </p:nvSpPr>
          <p:spPr>
            <a:xfrm rot="5400000">
              <a:off x="4872048" y="1965471"/>
              <a:ext cx="3430338" cy="45719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Rectángulo 69"/>
            <p:cNvSpPr/>
            <p:nvPr/>
          </p:nvSpPr>
          <p:spPr>
            <a:xfrm rot="5400000">
              <a:off x="3887589" y="1965471"/>
              <a:ext cx="3430338" cy="45719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ctángulo 70"/>
            <p:cNvSpPr/>
            <p:nvPr/>
          </p:nvSpPr>
          <p:spPr>
            <a:xfrm rot="5400000">
              <a:off x="5534076" y="572881"/>
              <a:ext cx="11144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Navel"/>
                </a:rPr>
                <a:t>Mayo  2015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Navel"/>
              </a:endParaRPr>
            </a:p>
          </p:txBody>
        </p:sp>
        <p:sp>
          <p:nvSpPr>
            <p:cNvPr id="10" name="Rectángulo 71"/>
            <p:cNvSpPr/>
            <p:nvPr/>
          </p:nvSpPr>
          <p:spPr>
            <a:xfrm rot="5400000">
              <a:off x="6023221" y="520719"/>
              <a:ext cx="4829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 smtClean="0">
                  <a:solidFill>
                    <a:schemeClr val="bg2">
                      <a:lumMod val="50000"/>
                    </a:schemeClr>
                  </a:solidFill>
                  <a:latin typeface="Navel"/>
                </a:rPr>
                <a:t>09</a:t>
              </a:r>
              <a:endParaRPr lang="es-MX" sz="1600" dirty="0">
                <a:solidFill>
                  <a:schemeClr val="bg2">
                    <a:lumMod val="50000"/>
                  </a:schemeClr>
                </a:solidFill>
                <a:latin typeface="Navel"/>
              </a:endParaRPr>
            </a:p>
          </p:txBody>
        </p:sp>
        <p:sp>
          <p:nvSpPr>
            <p:cNvPr id="11" name="Rectángulo 72"/>
            <p:cNvSpPr/>
            <p:nvPr/>
          </p:nvSpPr>
          <p:spPr>
            <a:xfrm rot="5400000">
              <a:off x="5596986" y="1635990"/>
              <a:ext cx="1085384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10:00am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Navel" pitchFamily="50" charset="0"/>
              </a:endParaRPr>
            </a:p>
          </p:txBody>
        </p:sp>
        <p:sp>
          <p:nvSpPr>
            <p:cNvPr id="12" name="Rectángulo 73"/>
            <p:cNvSpPr/>
            <p:nvPr/>
          </p:nvSpPr>
          <p:spPr>
            <a:xfrm rot="5400000">
              <a:off x="6102692" y="1618679"/>
              <a:ext cx="646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HORA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13" name="Rectángulo 74"/>
            <p:cNvSpPr/>
            <p:nvPr/>
          </p:nvSpPr>
          <p:spPr>
            <a:xfrm rot="5400000">
              <a:off x="6013726" y="2799280"/>
              <a:ext cx="8242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IGLESIA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14" name="Rectángulo 75"/>
            <p:cNvSpPr/>
            <p:nvPr/>
          </p:nvSpPr>
          <p:spPr>
            <a:xfrm rot="5400000">
              <a:off x="5615751" y="2687157"/>
              <a:ext cx="11778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San Pascual</a:t>
              </a:r>
            </a:p>
          </p:txBody>
        </p:sp>
        <p:sp>
          <p:nvSpPr>
            <p:cNvPr id="15" name="Rectángulo 76"/>
            <p:cNvSpPr/>
            <p:nvPr/>
          </p:nvSpPr>
          <p:spPr>
            <a:xfrm rot="5400000">
              <a:off x="3641660" y="1819651"/>
              <a:ext cx="33874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MX" sz="800" dirty="0" smtClean="0">
                  <a:solidFill>
                    <a:schemeClr val="bg2">
                      <a:lumMod val="50000"/>
                    </a:schemeClr>
                  </a:solidFill>
                  <a:latin typeface="Soberana Titular" pitchFamily="50" charset="0"/>
                </a:rPr>
                <a:t>RECEPCIÓN: La Fontana Eventos. </a:t>
              </a:r>
              <a:r>
                <a:rPr lang="pt-BR" sz="800" dirty="0">
                  <a:solidFill>
                    <a:schemeClr val="bg2">
                      <a:lumMod val="50000"/>
                    </a:schemeClr>
                  </a:solidFill>
                  <a:latin typeface="Soberana Titular" pitchFamily="50" charset="0"/>
                </a:rPr>
                <a:t>Lázaro Cárdenas 222</a:t>
              </a:r>
              <a:br>
                <a:rPr lang="pt-BR" sz="800" dirty="0">
                  <a:solidFill>
                    <a:schemeClr val="bg2">
                      <a:lumMod val="50000"/>
                    </a:schemeClr>
                  </a:solidFill>
                  <a:latin typeface="Soberana Titular" pitchFamily="50" charset="0"/>
                </a:rPr>
              </a:br>
              <a:r>
                <a:rPr lang="pt-BR" sz="800" dirty="0">
                  <a:solidFill>
                    <a:schemeClr val="bg2">
                      <a:lumMod val="50000"/>
                    </a:schemeClr>
                  </a:solidFill>
                  <a:latin typeface="Soberana Titular" pitchFamily="50" charset="0"/>
                </a:rPr>
                <a:t>Zaragoza, Monterrey, NL. 4:00 pm.</a:t>
              </a:r>
              <a:endParaRPr lang="es-MX" sz="800" dirty="0">
                <a:solidFill>
                  <a:schemeClr val="bg2">
                    <a:lumMod val="50000"/>
                  </a:schemeClr>
                </a:solidFill>
                <a:latin typeface="Soberana Titular" pitchFamily="50" charset="0"/>
              </a:endParaRPr>
            </a:p>
          </p:txBody>
        </p:sp>
        <p:sp>
          <p:nvSpPr>
            <p:cNvPr id="16" name="Rectángulo 77"/>
            <p:cNvSpPr/>
            <p:nvPr/>
          </p:nvSpPr>
          <p:spPr>
            <a:xfrm rot="5400000">
              <a:off x="4677519" y="2649865"/>
              <a:ext cx="2133682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MX" sz="1000" dirty="0" err="1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Av</a:t>
              </a:r>
              <a:r>
                <a:rPr lang="es-MX" sz="10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 Constitución 2150, Obispado, 64000 Monterrey, Nuevo León</a:t>
              </a: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510958" y="4253258"/>
            <a:ext cx="89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Amazónica"/>
              </a:rPr>
              <a:t>FECHA</a:t>
            </a:r>
            <a:endParaRPr lang="es-MX" sz="1200" b="1" dirty="0">
              <a:solidFill>
                <a:schemeClr val="bg2">
                  <a:lumMod val="50000"/>
                </a:schemeClr>
              </a:solidFill>
              <a:latin typeface="Amazónica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4814131" y="482284"/>
            <a:ext cx="4605537" cy="5425451"/>
            <a:chOff x="208594" y="216173"/>
            <a:chExt cx="4605537" cy="5425451"/>
          </a:xfrm>
        </p:grpSpPr>
        <p:pic>
          <p:nvPicPr>
            <p:cNvPr id="18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94" y="216173"/>
              <a:ext cx="4605537" cy="5425451"/>
            </a:xfrm>
            <a:prstGeom prst="rect">
              <a:avLst/>
            </a:prstGeom>
          </p:spPr>
        </p:pic>
        <p:sp>
          <p:nvSpPr>
            <p:cNvPr id="19" name="Rectángulo 3"/>
            <p:cNvSpPr/>
            <p:nvPr/>
          </p:nvSpPr>
          <p:spPr>
            <a:xfrm>
              <a:off x="1020807" y="2823116"/>
              <a:ext cx="27911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4000" dirty="0" err="1" smtClean="0">
                  <a:solidFill>
                    <a:srgbClr val="EE969E"/>
                  </a:solidFill>
                  <a:latin typeface="Impregnable Personal Use Only" panose="02000000000000000000" pitchFamily="2" charset="0"/>
                </a:rPr>
                <a:t>Nahomi</a:t>
              </a:r>
              <a:r>
                <a:rPr lang="es-MX" sz="4000" dirty="0" smtClean="0">
                  <a:solidFill>
                    <a:srgbClr val="EE969E"/>
                  </a:solidFill>
                  <a:latin typeface="Impregnable Personal Use Only" panose="02000000000000000000" pitchFamily="2" charset="0"/>
                </a:rPr>
                <a:t> Yamileth</a:t>
              </a:r>
              <a:endParaRPr lang="es-MX" sz="4000" dirty="0">
                <a:solidFill>
                  <a:srgbClr val="EE969E"/>
                </a:solidFill>
                <a:latin typeface="Impregnable Personal Use Only" panose="02000000000000000000" pitchFamily="2" charset="0"/>
              </a:endParaRPr>
            </a:p>
          </p:txBody>
        </p:sp>
        <p:sp>
          <p:nvSpPr>
            <p:cNvPr id="20" name="Rectángulo 4"/>
            <p:cNvSpPr/>
            <p:nvPr/>
          </p:nvSpPr>
          <p:spPr>
            <a:xfrm>
              <a:off x="1868505" y="3412241"/>
              <a:ext cx="1156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>
                      <a:lumMod val="50000"/>
                    </a:schemeClr>
                  </a:solidFill>
                  <a:latin typeface="BlackChancery" pitchFamily="2" charset="0"/>
                </a:rPr>
                <a:t>Mi Bautizo</a:t>
              </a:r>
            </a:p>
          </p:txBody>
        </p:sp>
        <p:sp>
          <p:nvSpPr>
            <p:cNvPr id="21" name="Rectángulo 5"/>
            <p:cNvSpPr/>
            <p:nvPr/>
          </p:nvSpPr>
          <p:spPr>
            <a:xfrm>
              <a:off x="1138030" y="3678935"/>
              <a:ext cx="2712336" cy="52338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Rectángulo 6"/>
            <p:cNvSpPr/>
            <p:nvPr/>
          </p:nvSpPr>
          <p:spPr>
            <a:xfrm>
              <a:off x="1138068" y="4546386"/>
              <a:ext cx="2712336" cy="52338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3" name="Rectángulo 7"/>
            <p:cNvSpPr/>
            <p:nvPr/>
          </p:nvSpPr>
          <p:spPr>
            <a:xfrm>
              <a:off x="794932" y="4127770"/>
              <a:ext cx="10214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Navel"/>
                </a:rPr>
                <a:t>Mayo 2015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Navel"/>
              </a:endParaRPr>
            </a:p>
          </p:txBody>
        </p:sp>
        <p:sp>
          <p:nvSpPr>
            <p:cNvPr id="24" name="Rectángulo 8"/>
            <p:cNvSpPr/>
            <p:nvPr/>
          </p:nvSpPr>
          <p:spPr>
            <a:xfrm>
              <a:off x="1050974" y="3846388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  <a:latin typeface="Navel"/>
                </a:rPr>
                <a:t>09</a:t>
              </a:r>
              <a:endParaRPr lang="es-MX" dirty="0">
                <a:solidFill>
                  <a:schemeClr val="bg2">
                    <a:lumMod val="50000"/>
                  </a:schemeClr>
                </a:solidFill>
                <a:latin typeface="Navel"/>
              </a:endParaRPr>
            </a:p>
          </p:txBody>
        </p:sp>
        <p:sp>
          <p:nvSpPr>
            <p:cNvPr id="25" name="Rectángulo 9"/>
            <p:cNvSpPr/>
            <p:nvPr/>
          </p:nvSpPr>
          <p:spPr>
            <a:xfrm>
              <a:off x="1884597" y="3935665"/>
              <a:ext cx="1085384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10:00am</a:t>
              </a:r>
              <a:r>
                <a:rPr lang="es-MX" sz="16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.</a:t>
              </a:r>
              <a:endParaRPr lang="es-MX" sz="1600" dirty="0">
                <a:solidFill>
                  <a:schemeClr val="bg2">
                    <a:lumMod val="50000"/>
                  </a:schemeClr>
                </a:solidFill>
                <a:latin typeface="Navel" pitchFamily="50" charset="0"/>
              </a:endParaRPr>
            </a:p>
          </p:txBody>
        </p:sp>
        <p:sp>
          <p:nvSpPr>
            <p:cNvPr id="26" name="Rectángulo 10"/>
            <p:cNvSpPr/>
            <p:nvPr/>
          </p:nvSpPr>
          <p:spPr>
            <a:xfrm>
              <a:off x="2001489" y="3731273"/>
              <a:ext cx="646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HORA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27" name="Rectángulo 11"/>
            <p:cNvSpPr/>
            <p:nvPr/>
          </p:nvSpPr>
          <p:spPr>
            <a:xfrm>
              <a:off x="3035492" y="3685360"/>
              <a:ext cx="8242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IGLESIA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28" name="Rectángulo 12"/>
            <p:cNvSpPr/>
            <p:nvPr/>
          </p:nvSpPr>
          <p:spPr>
            <a:xfrm>
              <a:off x="2727267" y="3899480"/>
              <a:ext cx="1650367" cy="31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Navel"/>
                </a:rPr>
                <a:t>San Pascual</a:t>
              </a:r>
            </a:p>
          </p:txBody>
        </p:sp>
        <p:sp>
          <p:nvSpPr>
            <p:cNvPr id="29" name="Rectángulo 13"/>
            <p:cNvSpPr/>
            <p:nvPr/>
          </p:nvSpPr>
          <p:spPr>
            <a:xfrm>
              <a:off x="936805" y="4632737"/>
              <a:ext cx="3039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MX" sz="10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RECEPCIÓN: </a:t>
              </a:r>
              <a:r>
                <a:rPr lang="es-MX" sz="10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La Fontana Eventos. </a:t>
              </a:r>
              <a:r>
                <a:rPr lang="pt-BR" sz="10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4:00 pm</a:t>
              </a:r>
              <a:r>
                <a:rPr lang="pt-BR" sz="10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.</a:t>
              </a:r>
              <a:endParaRPr lang="es-MX" sz="10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pt-BR" sz="10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Lázaro </a:t>
              </a:r>
              <a:r>
                <a:rPr lang="pt-BR" sz="10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Cárdenas </a:t>
              </a:r>
              <a:r>
                <a:rPr lang="pt-BR" sz="10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 No. 222, Zaragoza</a:t>
              </a:r>
              <a:r>
                <a:rPr lang="pt-BR" sz="10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, Monterrey, NL. </a:t>
              </a:r>
              <a:endParaRPr lang="es-MX" sz="10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30" name="Rectángulo 14"/>
            <p:cNvSpPr/>
            <p:nvPr/>
          </p:nvSpPr>
          <p:spPr>
            <a:xfrm>
              <a:off x="2073497" y="4249911"/>
              <a:ext cx="2278043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MX" sz="900" dirty="0" err="1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Av</a:t>
              </a:r>
              <a:r>
                <a:rPr lang="es-MX" sz="9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 Constitución 2150, Obispado, 64000 Monterrey, Nuevo León</a:t>
              </a:r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5542342" y="3982542"/>
            <a:ext cx="93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Amazónica"/>
              </a:rPr>
              <a:t>FECHA</a:t>
            </a:r>
            <a:endParaRPr lang="es-MX" sz="1200" b="1" dirty="0">
              <a:solidFill>
                <a:schemeClr val="bg2">
                  <a:lumMod val="50000"/>
                </a:schemeClr>
              </a:solidFill>
              <a:latin typeface="Amazónica"/>
            </a:endParaRPr>
          </a:p>
        </p:txBody>
      </p:sp>
    </p:spTree>
    <p:extLst>
      <p:ext uri="{BB962C8B-B14F-4D97-AF65-F5344CB8AC3E}">
        <p14:creationId xmlns:p14="http://schemas.microsoft.com/office/powerpoint/2010/main" val="358686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12 CuadroTexto"/>
          <p:cNvSpPr txBox="1">
            <a:spLocks noChangeArrowheads="1"/>
          </p:cNvSpPr>
          <p:nvPr/>
        </p:nvSpPr>
        <p:spPr bwMode="auto">
          <a:xfrm>
            <a:off x="-3114054" y="0"/>
            <a:ext cx="3018942" cy="131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Invitación</a:t>
            </a:r>
          </a:p>
          <a:p>
            <a:pPr algn="r" eaLnBrk="1" hangingPunct="1"/>
            <a:r>
              <a:rPr lang="es-MX" sz="1300" dirty="0">
                <a:latin typeface="Calibri" pitchFamily="34" charset="0"/>
              </a:rPr>
              <a:t>*Se puede imprimir en cartulina opalina o cualquier otra cartulina compatible con tu impresora.</a:t>
            </a:r>
          </a:p>
          <a:p>
            <a:pPr algn="r" eaLnBrk="1" hangingPunct="1"/>
            <a:r>
              <a:rPr lang="es-MX" sz="1300" dirty="0">
                <a:latin typeface="Calibri" pitchFamily="34" charset="0"/>
              </a:rPr>
              <a:t>*La puedes entregar en sobre de celofán.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08594" y="216173"/>
            <a:ext cx="4605537" cy="5425451"/>
            <a:chOff x="208594" y="216173"/>
            <a:chExt cx="4605537" cy="54254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94" y="216173"/>
              <a:ext cx="4605537" cy="5425451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1289068" y="2841067"/>
              <a:ext cx="23599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4000" dirty="0">
                  <a:solidFill>
                    <a:srgbClr val="EE969E"/>
                  </a:solidFill>
                  <a:latin typeface="Impregnable Personal Use Only" panose="02000000000000000000" pitchFamily="2" charset="0"/>
                </a:rPr>
                <a:t>María Fernanda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879406" y="3366550"/>
              <a:ext cx="1156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>
                      <a:lumMod val="50000"/>
                    </a:schemeClr>
                  </a:solidFill>
                  <a:latin typeface="BlackChancery" pitchFamily="2" charset="0"/>
                </a:rPr>
                <a:t>Mi Bautizo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138030" y="3678935"/>
              <a:ext cx="2712336" cy="52338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38068" y="4546386"/>
              <a:ext cx="2712336" cy="52338"/>
            </a:xfrm>
            <a:prstGeom prst="rect">
              <a:avLst/>
            </a:prstGeom>
            <a:solidFill>
              <a:srgbClr val="F9D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831923" y="4176821"/>
              <a:ext cx="97975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OCTUBRE 2015</a:t>
              </a:r>
              <a:endParaRPr lang="es-MX" sz="10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91114" y="3661389"/>
              <a:ext cx="8290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600" dirty="0" smtClean="0">
                  <a:solidFill>
                    <a:schemeClr val="bg2">
                      <a:lumMod val="50000"/>
                    </a:schemeClr>
                  </a:solidFill>
                  <a:latin typeface="JFRingmaster" panose="02000000000000000000" pitchFamily="2" charset="0"/>
                </a:rPr>
                <a:t>30</a:t>
              </a:r>
              <a:endParaRPr lang="es-MX" sz="3600" dirty="0">
                <a:solidFill>
                  <a:schemeClr val="bg2">
                    <a:lumMod val="50000"/>
                  </a:schemeClr>
                </a:solidFill>
                <a:latin typeface="JFRingmaster" panose="02000000000000000000" pitchFamily="2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691237" y="3954505"/>
              <a:ext cx="1085384" cy="361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20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10:00am.</a:t>
              </a:r>
              <a:endParaRPr lang="es-MX" sz="1400" dirty="0">
                <a:solidFill>
                  <a:schemeClr val="bg2">
                    <a:lumMod val="50000"/>
                  </a:schemeClr>
                </a:solidFill>
                <a:latin typeface="Navel" pitchFamily="50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867188" y="3739271"/>
              <a:ext cx="6351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4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HORA</a:t>
              </a:r>
              <a:endParaRPr lang="es-MX" sz="14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035492" y="3749553"/>
              <a:ext cx="8066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400" b="1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IGLESIA</a:t>
              </a:r>
              <a:endParaRPr lang="es-MX" sz="1400" b="1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578894" y="3938423"/>
              <a:ext cx="171982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Sagrada Familia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936805" y="4632737"/>
              <a:ext cx="3039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MX" sz="1400" dirty="0" smtClean="0">
                  <a:solidFill>
                    <a:schemeClr val="bg2">
                      <a:lumMod val="50000"/>
                    </a:schemeClr>
                  </a:solidFill>
                  <a:latin typeface="Navel" pitchFamily="50" charset="0"/>
                </a:rPr>
                <a:t>RECEPCIÓN: </a:t>
              </a:r>
              <a:r>
                <a:rPr lang="es-MX" sz="11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La Fontana Eventos.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4:00 pm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.</a:t>
              </a:r>
              <a:endParaRPr lang="es-MX" sz="11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Lázaro 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Cárdenas </a:t>
              </a:r>
              <a:r>
                <a:rPr lang="pt-BR" sz="11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 No. 222, Zaragoza</a:t>
              </a:r>
              <a:r>
                <a:rPr lang="pt-BR" sz="1100" dirty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, Monterrey, NL. </a:t>
              </a:r>
              <a:endParaRPr lang="es-MX" sz="11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811678" y="4236988"/>
              <a:ext cx="198643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MX" sz="1000" dirty="0" err="1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Av</a:t>
              </a:r>
              <a:r>
                <a:rPr lang="es-MX" sz="1000" dirty="0" smtClean="0">
                  <a:solidFill>
                    <a:schemeClr val="bg2">
                      <a:lumMod val="50000"/>
                    </a:schemeClr>
                  </a:solidFill>
                  <a:latin typeface="Amazónica" panose="02040602050405020304" pitchFamily="18" charset="0"/>
                </a:rPr>
                <a:t> Constitución 2150, Obispado, 64000 Monterrey, Nuevo León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20" y="216173"/>
            <a:ext cx="4605537" cy="542545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254394" y="2841067"/>
            <a:ext cx="2359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844732" y="3366550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03356" y="3678935"/>
            <a:ext cx="2712336" cy="52338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103394" y="4546386"/>
            <a:ext cx="2712336" cy="52338"/>
          </a:xfrm>
          <a:prstGeom prst="rect">
            <a:avLst/>
          </a:prstGeom>
          <a:solidFill>
            <a:srgbClr val="F9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797249" y="4176821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OCTUBRE 2015</a:t>
            </a:r>
            <a:endParaRPr lang="es-MX" sz="10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56440" y="3661389"/>
            <a:ext cx="82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 smtClean="0">
                <a:solidFill>
                  <a:schemeClr val="bg2">
                    <a:lumMod val="50000"/>
                  </a:schemeClr>
                </a:solidFill>
                <a:latin typeface="JFRingmaster" panose="02000000000000000000" pitchFamily="2" charset="0"/>
              </a:rPr>
              <a:t>30</a:t>
            </a:r>
            <a:endParaRPr lang="es-MX" sz="3600" dirty="0">
              <a:solidFill>
                <a:schemeClr val="bg2">
                  <a:lumMod val="50000"/>
                </a:schemeClr>
              </a:solidFill>
              <a:latin typeface="JFRingmaster" panose="020000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656563" y="3954505"/>
            <a:ext cx="1085384" cy="36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10:00am.</a:t>
            </a:r>
            <a:endParaRPr lang="es-MX" sz="1400" dirty="0">
              <a:solidFill>
                <a:schemeClr val="bg2">
                  <a:lumMod val="50000"/>
                </a:schemeClr>
              </a:solidFill>
              <a:latin typeface="Navel" pitchFamily="50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832514" y="3739271"/>
            <a:ext cx="635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HORA</a:t>
            </a:r>
            <a:endParaRPr lang="es-MX" sz="14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000818" y="3749553"/>
            <a:ext cx="80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IGLESIA</a:t>
            </a:r>
            <a:endParaRPr lang="es-MX" sz="1400" b="1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544220" y="3938423"/>
            <a:ext cx="171982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Sagrada Familia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902131" y="4632737"/>
            <a:ext cx="3039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Navel" pitchFamily="50" charset="0"/>
              </a:rPr>
              <a:t>RECEPCIÓN: </a:t>
            </a:r>
            <a:r>
              <a:rPr lang="es-MX" sz="11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La Fontana Eventos. 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4:00 pm</a:t>
            </a:r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.</a:t>
            </a:r>
            <a:endParaRPr lang="es-MX" sz="1100" dirty="0" smtClean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Lázaro 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Cárdenas </a:t>
            </a:r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 No. 222, Zaragoza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, Monterrey, NL. </a:t>
            </a:r>
            <a:endParaRPr lang="es-MX" sz="1100" dirty="0">
              <a:solidFill>
                <a:schemeClr val="bg2">
                  <a:lumMod val="50000"/>
                </a:schemeClr>
              </a:solidFill>
              <a:latin typeface="Amazónica" panose="02040602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777004" y="4236988"/>
            <a:ext cx="198643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MX" sz="1000" dirty="0" err="1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Av</a:t>
            </a:r>
            <a:r>
              <a:rPr lang="es-MX" sz="1000" dirty="0" smtClean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 Constitución 2150, Obispado, 64000 Monterrey, Nuevo León</a:t>
            </a:r>
          </a:p>
        </p:txBody>
      </p:sp>
    </p:spTree>
    <p:extLst>
      <p:ext uri="{BB962C8B-B14F-4D97-AF65-F5344CB8AC3E}">
        <p14:creationId xmlns:p14="http://schemas.microsoft.com/office/powerpoint/2010/main" val="392420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15 CuadroTexto"/>
          <p:cNvSpPr txBox="1">
            <a:spLocks noChangeArrowheads="1"/>
          </p:cNvSpPr>
          <p:nvPr/>
        </p:nvSpPr>
        <p:spPr bwMode="auto">
          <a:xfrm>
            <a:off x="-2682006" y="23314"/>
            <a:ext cx="2506824" cy="21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Etiqueta Agua </a:t>
            </a:r>
            <a:r>
              <a:rPr lang="es-MX" sz="2700" b="1" dirty="0" err="1">
                <a:solidFill>
                  <a:srgbClr val="663300"/>
                </a:solidFill>
                <a:latin typeface="Calibri" pitchFamily="34" charset="0"/>
              </a:rPr>
              <a:t>Bonafont</a:t>
            </a:r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 600 ml 20x5cm</a:t>
            </a:r>
          </a:p>
          <a:p>
            <a:pPr algn="r" eaLnBrk="1" hangingPunct="1"/>
            <a:r>
              <a:rPr lang="es-MX" sz="1300" dirty="0">
                <a:latin typeface="Calibri" pitchFamily="34" charset="0"/>
              </a:rPr>
              <a:t>*Se puede imprimir en papel autoadhesivo.</a:t>
            </a:r>
          </a:p>
          <a:p>
            <a:pPr algn="r" eaLnBrk="1" hangingPunct="1"/>
            <a:r>
              <a:rPr lang="es-MX" sz="1300" dirty="0">
                <a:latin typeface="Calibri" pitchFamily="34" charset="0"/>
              </a:rPr>
              <a:t>*Puedes colocar un listón en el cuello de la botella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5554" y="2898033"/>
            <a:ext cx="7379208" cy="18714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5400000">
            <a:off x="-395721" y="3524355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 rot="5400000">
            <a:off x="-135233" y="37244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1338" y="2898033"/>
            <a:ext cx="7379208" cy="187147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5400000">
            <a:off x="1548495" y="3524355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0" name="Rectángulo 9"/>
          <p:cNvSpPr/>
          <p:nvPr/>
        </p:nvSpPr>
        <p:spPr>
          <a:xfrm rot="5400000">
            <a:off x="1808983" y="37244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2878" y="2898033"/>
            <a:ext cx="7379208" cy="187147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 rot="5400000">
            <a:off x="3492711" y="3524355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4" name="Rectángulo 13"/>
          <p:cNvSpPr/>
          <p:nvPr/>
        </p:nvSpPr>
        <p:spPr>
          <a:xfrm rot="5400000">
            <a:off x="3753199" y="37244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7094" y="2898033"/>
            <a:ext cx="7379208" cy="1871472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 rot="5400000">
            <a:off x="5436927" y="3524355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8" name="Rectángulo 17"/>
          <p:cNvSpPr/>
          <p:nvPr/>
        </p:nvSpPr>
        <p:spPr>
          <a:xfrm rot="5400000">
            <a:off x="5697415" y="37244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1310" y="2898033"/>
            <a:ext cx="7379208" cy="187147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 rot="5400000">
            <a:off x="7381143" y="3524355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2" name="Rectángulo 21"/>
          <p:cNvSpPr/>
          <p:nvPr/>
        </p:nvSpPr>
        <p:spPr>
          <a:xfrm rot="5400000">
            <a:off x="7641631" y="37244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7 CuadroTexto"/>
          <p:cNvSpPr txBox="1">
            <a:spLocks noChangeArrowheads="1"/>
          </p:cNvSpPr>
          <p:nvPr/>
        </p:nvSpPr>
        <p:spPr bwMode="auto">
          <a:xfrm>
            <a:off x="-2826022" y="0"/>
            <a:ext cx="2547244" cy="173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Etiqueta </a:t>
            </a:r>
            <a:r>
              <a:rPr lang="es-MX" sz="2700" b="1" dirty="0" err="1">
                <a:solidFill>
                  <a:srgbClr val="663300"/>
                </a:solidFill>
                <a:latin typeface="Calibri" pitchFamily="34" charset="0"/>
              </a:rPr>
              <a:t>Bocadín</a:t>
            </a:r>
            <a:endParaRPr lang="es-MX" sz="2700" b="1" dirty="0">
              <a:solidFill>
                <a:srgbClr val="663300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*La imprimes en papel delgado, opalina o </a:t>
            </a:r>
            <a:r>
              <a:rPr lang="es-MX" sz="1300" dirty="0" err="1">
                <a:latin typeface="Calibri" pitchFamily="34" charset="0"/>
              </a:rPr>
              <a:t>couche</a:t>
            </a:r>
            <a:r>
              <a:rPr lang="es-MX" sz="1300" dirty="0">
                <a:latin typeface="Calibri" pitchFamily="34" charset="0"/>
              </a:rPr>
              <a:t>.</a:t>
            </a: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*Para pegar utiliza </a:t>
            </a:r>
            <a:r>
              <a:rPr lang="es-MX" sz="1300" dirty="0" err="1">
                <a:latin typeface="Calibri" pitchFamily="34" charset="0"/>
              </a:rPr>
              <a:t>resistol</a:t>
            </a:r>
            <a:r>
              <a:rPr lang="es-MX" sz="1300" dirty="0">
                <a:latin typeface="Calibri" pitchFamily="34" charset="0"/>
              </a:rPr>
              <a:t> en barra solo en la orilla.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4" y="144165"/>
            <a:ext cx="3240024" cy="27371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71231" y="1112943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66370" y="1497663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6566" y="2146448"/>
            <a:ext cx="207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Gracias te doy Señor,</a:t>
            </a:r>
            <a:b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porque abriste mis ojos a la vida.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31" y="144165"/>
            <a:ext cx="3240024" cy="273710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839538" y="1112943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34677" y="1497663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644873" y="2146448"/>
            <a:ext cx="207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Gracias te doy Señor,</a:t>
            </a:r>
            <a:b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porque abriste mis ojos a la vida.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84" y="144165"/>
            <a:ext cx="3240024" cy="273710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107491" y="1112943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502630" y="1497663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912826" y="2146448"/>
            <a:ext cx="207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Gracias te doy Señor,</a:t>
            </a:r>
            <a:b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porque abriste mis ojos a la vida.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4" y="3038714"/>
            <a:ext cx="3240024" cy="273710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571231" y="4007492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966370" y="4392212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76566" y="5040997"/>
            <a:ext cx="207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Gracias te doy Señor,</a:t>
            </a:r>
            <a:b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porque abriste mis ojos a la vida.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31" y="3038714"/>
            <a:ext cx="3240024" cy="273710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39538" y="4007492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234677" y="4392212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644873" y="5040997"/>
            <a:ext cx="207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Gracias te doy Señor,</a:t>
            </a:r>
            <a:b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porque abriste mis ojos a la vida.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84" y="3038714"/>
            <a:ext cx="3240024" cy="2737104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8107491" y="4007492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502630" y="4392212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912826" y="5040997"/>
            <a:ext cx="207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Gracias te doy Señor,</a:t>
            </a:r>
            <a:b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</a:br>
            <a:r>
              <a:rPr lang="es-MX" sz="900" dirty="0">
                <a:solidFill>
                  <a:schemeClr val="bg2">
                    <a:lumMod val="50000"/>
                  </a:schemeClr>
                </a:solidFill>
                <a:latin typeface="Amazónica" panose="02040602050405020304" pitchFamily="18" charset="0"/>
              </a:rPr>
              <a:t>porque abriste mis ojos a la vida.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15 CuadroTexto"/>
          <p:cNvSpPr txBox="1">
            <a:spLocks noChangeArrowheads="1"/>
          </p:cNvSpPr>
          <p:nvPr/>
        </p:nvSpPr>
        <p:spPr bwMode="auto">
          <a:xfrm>
            <a:off x="355786" y="6835623"/>
            <a:ext cx="6121598" cy="7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Etiqueta Bote Kleneex</a:t>
            </a:r>
          </a:p>
          <a:p>
            <a:pPr eaLnBrk="1" hangingPunct="1"/>
            <a:r>
              <a:rPr lang="es-MX" sz="1300" dirty="0">
                <a:latin typeface="Calibri" pitchFamily="34" charset="0"/>
              </a:rPr>
              <a:t>*Se puede imprimir en papel autoadhesivo.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0" y="576213"/>
            <a:ext cx="8641080" cy="57607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13916" y="4048773"/>
            <a:ext cx="4086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72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870722" y="5147628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11 CuadroTexto"/>
          <p:cNvSpPr txBox="1">
            <a:spLocks noChangeArrowheads="1"/>
          </p:cNvSpPr>
          <p:nvPr/>
        </p:nvSpPr>
        <p:spPr bwMode="auto">
          <a:xfrm>
            <a:off x="-3330078" y="0"/>
            <a:ext cx="3060799" cy="253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700" b="1" dirty="0">
                <a:solidFill>
                  <a:srgbClr val="663300"/>
                </a:solidFill>
                <a:latin typeface="Calibri" pitchFamily="34" charset="0"/>
              </a:rPr>
              <a:t>Cartoncito para bolsa de celofán</a:t>
            </a: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*La imprimes en cartulina opalina. </a:t>
            </a:r>
          </a:p>
          <a:p>
            <a:pPr algn="ctr" eaLnBrk="1" hangingPunct="1"/>
            <a:r>
              <a:rPr lang="es-MX" sz="1300" dirty="0">
                <a:latin typeface="Calibri" pitchFamily="34" charset="0"/>
              </a:rPr>
              <a:t>*Es de 15 cm de ancho pero la puedes hacer un poco mas grande o mas chica, se dobla a la mitad y se grapa en la parte superior de la bolsa. En la bolsa puedes poner dulces, mentitas, empanadas, galletas, chocolates,  una pulsera, un decenario, un llavero, etc.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216173"/>
            <a:ext cx="5401056" cy="35996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08647" y="2958172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61683" y="3456884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6" name="Rectángulo 5"/>
          <p:cNvSpPr/>
          <p:nvPr/>
        </p:nvSpPr>
        <p:spPr>
          <a:xfrm rot="10800000">
            <a:off x="666594" y="418614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7" name="Rectángulo 6"/>
          <p:cNvSpPr/>
          <p:nvPr/>
        </p:nvSpPr>
        <p:spPr>
          <a:xfrm rot="10800000">
            <a:off x="1219631" y="258456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4" y="3976019"/>
            <a:ext cx="5401056" cy="359968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008647" y="6718018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561683" y="7216730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2" name="Rectángulo 11"/>
          <p:cNvSpPr/>
          <p:nvPr/>
        </p:nvSpPr>
        <p:spPr>
          <a:xfrm rot="10800000">
            <a:off x="666594" y="4178460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3" name="Rectángulo 12"/>
          <p:cNvSpPr/>
          <p:nvPr/>
        </p:nvSpPr>
        <p:spPr>
          <a:xfrm rot="10800000">
            <a:off x="1219631" y="4018302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6262" y="1116857"/>
            <a:ext cx="5401056" cy="359968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 rot="5400000">
            <a:off x="5351305" y="3773506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6" name="Rectángulo 15"/>
          <p:cNvSpPr/>
          <p:nvPr/>
        </p:nvSpPr>
        <p:spPr>
          <a:xfrm rot="5400000">
            <a:off x="5574906" y="3942782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  <p:sp>
        <p:nvSpPr>
          <p:cNvPr id="17" name="Rectángulo 16"/>
          <p:cNvSpPr/>
          <p:nvPr/>
        </p:nvSpPr>
        <p:spPr>
          <a:xfrm rot="16200000">
            <a:off x="7890863" y="1431453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18" name="Rectángulo 17"/>
          <p:cNvSpPr/>
          <p:nvPr/>
        </p:nvSpPr>
        <p:spPr>
          <a:xfrm rot="16200000">
            <a:off x="8773334" y="1600730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6 CuadroTexto"/>
          <p:cNvSpPr txBox="1">
            <a:spLocks noChangeArrowheads="1"/>
          </p:cNvSpPr>
          <p:nvPr/>
        </p:nvSpPr>
        <p:spPr bwMode="auto">
          <a:xfrm>
            <a:off x="156965" y="81012"/>
            <a:ext cx="9574808" cy="13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37" tIns="50918" rIns="101837" bIns="509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700" b="1">
                <a:solidFill>
                  <a:srgbClr val="663300"/>
                </a:solidFill>
              </a:rPr>
              <a:t>Etiqueta redonda multiusos</a:t>
            </a:r>
          </a:p>
          <a:p>
            <a:pPr eaLnBrk="1" hangingPunct="1"/>
            <a:r>
              <a:rPr lang="es-MX" sz="1300"/>
              <a:t>*La imprimes en papel adhesivo, ó cartulina si deseas utilizarla como tarjetita.</a:t>
            </a:r>
          </a:p>
          <a:p>
            <a:pPr eaLnBrk="1" hangingPunct="1"/>
            <a:r>
              <a:rPr lang="es-MX" sz="1300"/>
              <a:t>*Algunos usos: Medida 4.6  (son las pequeñas de la parte de abajo) te sirve para monedas de chocolate o pastilleros redondos. Puedes hacerlas de varias medidas para utilizarlos como *Distintivos para invitados, *Decorar centros de mesa *Pegar en globos metálicos, *Pegar en paletas de caramelo *Pegar en cajitas de mica o de cartón, * Pegarlas en bolsa de celofán, etc.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35" y="1800349"/>
            <a:ext cx="5401067" cy="54010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22650" y="4866478"/>
            <a:ext cx="3441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dirty="0">
                <a:solidFill>
                  <a:srgbClr val="EE969E"/>
                </a:solidFill>
                <a:latin typeface="Impregnable Personal Use Only" panose="02000000000000000000" pitchFamily="2" charset="0"/>
              </a:rPr>
              <a:t>María Fernanda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00907" y="5756948"/>
            <a:ext cx="188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BlackChancery" pitchFamily="2" charset="0"/>
              </a:rPr>
              <a:t>Mi Bautizo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1071</Words>
  <Application>Microsoft Office PowerPoint</Application>
  <PresentationFormat>Personalizado</PresentationFormat>
  <Paragraphs>269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MS PGothic</vt:lpstr>
      <vt:lpstr>Amazónica</vt:lpstr>
      <vt:lpstr>Arial</vt:lpstr>
      <vt:lpstr>BlackChancery</vt:lpstr>
      <vt:lpstr>Calibri</vt:lpstr>
      <vt:lpstr>Calibri Light</vt:lpstr>
      <vt:lpstr>Candara</vt:lpstr>
      <vt:lpstr>Impregnable Personal Use Only</vt:lpstr>
      <vt:lpstr>JFRingmaster</vt:lpstr>
      <vt:lpstr>Navel</vt:lpstr>
      <vt:lpstr>Soberana Titular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79</cp:revision>
  <dcterms:created xsi:type="dcterms:W3CDTF">2011-09-17T00:37:28Z</dcterms:created>
  <dcterms:modified xsi:type="dcterms:W3CDTF">2021-07-26T18:41:52Z</dcterms:modified>
</cp:coreProperties>
</file>