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6C7pD5wsbsvbPvZTfa3bnglgw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2601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38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46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94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4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258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626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16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84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65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50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00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42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0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2492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6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Imagen relacionada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902" y1="79865" x2="42657" y2="99154"/>
                        <a14:foregroundMark x1="63636" y1="80034" x2="78671" y2="96277"/>
                        <a14:foregroundMark x1="59441" y1="45516" x2="57692" y2="61591"/>
                        <a14:backgroundMark x1="37762" y1="51607" x2="37413" y2="53469"/>
                        <a14:backgroundMark x1="75524" y1="51946" x2="76224" y2="53130"/>
                        <a14:backgroundMark x1="68881" y1="39932" x2="75524" y2="4027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627539" y="621258"/>
            <a:ext cx="2724150" cy="56292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374481" y="2708757"/>
            <a:ext cx="2565394" cy="23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6"/>
              <a:buFont typeface="Arial"/>
              <a:buNone/>
            </a:pPr>
            <a:r>
              <a:rPr lang="es-MX" sz="1556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BATICHICA</a:t>
            </a:r>
            <a:endParaRPr sz="75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23728" y="2975351"/>
            <a:ext cx="1856415" cy="87509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7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083159" y="3193656"/>
            <a:ext cx="2604459" cy="128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6"/>
              <a:buFont typeface="Arial"/>
              <a:buNone/>
            </a:pPr>
            <a:r>
              <a:rPr lang="es-MX" sz="1556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Paso a paso:</a:t>
            </a:r>
            <a: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556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72111" marR="0" lvl="0" indent="-1721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6"/>
              <a:buFont typeface="Calibri"/>
              <a:buAutoNum type="arabicPeriod"/>
            </a:pPr>
            <a: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Coloca  texto sobre ellas. </a:t>
            </a:r>
            <a:endParaRPr/>
          </a:p>
          <a:p>
            <a:pPr marL="172111" marR="0" lvl="0" indent="-1721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6"/>
              <a:buFont typeface="Calibri"/>
              <a:buAutoNum type="arabicPeriod"/>
            </a:pPr>
            <a: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Acomoda.</a:t>
            </a:r>
            <a:endParaRPr/>
          </a:p>
          <a:p>
            <a:pPr marL="172111" marR="0" lvl="0" indent="-17211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6"/>
              <a:buFont typeface="Calibri"/>
              <a:buAutoNum type="arabicPeriod"/>
            </a:pPr>
            <a:r>
              <a:rPr lang="es-MX" sz="1556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Imprime, recorta y listo!! 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55" y="0"/>
            <a:ext cx="3313220" cy="2282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21" y="69293"/>
            <a:ext cx="2016870" cy="19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046" y="69293"/>
            <a:ext cx="2016870" cy="199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6625794" y="4453495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Sticker cuadrado multiusos.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316" y="83116"/>
            <a:ext cx="2016870" cy="19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8041" y="83116"/>
            <a:ext cx="2016870" cy="19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66" y="2348880"/>
            <a:ext cx="2016870" cy="19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591" y="2348880"/>
            <a:ext cx="2016870" cy="19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5861" y="2362703"/>
            <a:ext cx="2016870" cy="19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6586" y="2362703"/>
            <a:ext cx="2016870" cy="19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302" y="4480011"/>
            <a:ext cx="2016870" cy="19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9027" y="4480011"/>
            <a:ext cx="2016870" cy="199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297" y="4493834"/>
            <a:ext cx="2016870" cy="199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/>
        </p:nvSpPr>
        <p:spPr>
          <a:xfrm>
            <a:off x="3895702" y="18864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Paleton.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1562855" y="3240049"/>
            <a:ext cx="5156006" cy="19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99947" y="1588011"/>
            <a:ext cx="5156006" cy="19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32335" y="3266130"/>
            <a:ext cx="5156006" cy="19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695137" y="1614092"/>
            <a:ext cx="5156006" cy="1979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/>
        </p:nvSpPr>
        <p:spPr>
          <a:xfrm>
            <a:off x="6336631" y="3525292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Bocadin.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4597" y="367777"/>
            <a:ext cx="3060181" cy="28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4598" y="3590924"/>
            <a:ext cx="3060181" cy="28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78154" y="367778"/>
            <a:ext cx="3060181" cy="28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78153" y="3590925"/>
            <a:ext cx="3060181" cy="28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994673" y="367778"/>
            <a:ext cx="3060181" cy="28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3388323" y="4653136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 500 ml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482" y="190085"/>
            <a:ext cx="7559946" cy="180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017" y="2272027"/>
            <a:ext cx="7559946" cy="1801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/>
        </p:nvSpPr>
        <p:spPr>
          <a:xfrm>
            <a:off x="7180524" y="1916832"/>
            <a:ext cx="187220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Etiqueta redonda, para monedas de chocolate, mazapan.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Tambien sirven como toppers para cupcake, en ese caso se imprime en papel couche brillante.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08" y="62216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991" y="62216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4" y="62363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487" y="62363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0524" y="72006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81" y="1700808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364" y="1700808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6277" y="1700955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860" y="1700955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08" y="3424315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991" y="3424315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4" y="3424462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487" y="3424462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81" y="5062907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364" y="5062907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6277" y="5063054"/>
            <a:ext cx="1600905" cy="15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860" y="5063054"/>
            <a:ext cx="1600905" cy="1584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/>
        </p:nvSpPr>
        <p:spPr>
          <a:xfrm>
            <a:off x="7161774" y="3484743"/>
            <a:ext cx="196829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Etiqueta ovalada, sugerida para vasos.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papel adherible.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84993" y="828248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84992" y="4220672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142943" y="828249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142944" y="4220673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44303" y="828249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44304" y="4220673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762965" y="828231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762966" y="4220655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564325" y="828231"/>
            <a:ext cx="3240006" cy="1801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1052736"/>
            <a:ext cx="4788000" cy="34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" y="774519"/>
            <a:ext cx="9143985" cy="5308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6588224" y="174354"/>
            <a:ext cx="237626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Caja para palomitas,.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178957"/>
            <a:ext cx="9143983" cy="6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6876256" y="476672"/>
            <a:ext cx="237626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 dulcero.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6767736" y="873695"/>
            <a:ext cx="23762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Cartoncito para bolsa de celofán, mide 5x15 cm ya doblada.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5"/>
          <p:cNvGrpSpPr/>
          <p:nvPr/>
        </p:nvGrpSpPr>
        <p:grpSpPr>
          <a:xfrm>
            <a:off x="1187624" y="908720"/>
            <a:ext cx="5401043" cy="3602748"/>
            <a:chOff x="1871485" y="726936"/>
            <a:chExt cx="5401043" cy="3602748"/>
          </a:xfrm>
        </p:grpSpPr>
        <p:pic>
          <p:nvPicPr>
            <p:cNvPr id="125" name="Google Shape;12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71502" y="2528326"/>
              <a:ext cx="5401026" cy="1801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>
              <a:off x="1871485" y="726936"/>
              <a:ext cx="5401026" cy="18013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7167742" y="3618969"/>
            <a:ext cx="20888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Tarjetita.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730262" y="4148328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730263" y="835960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78171" y="4148328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078170" y="835960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5414" y="4148327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5413" y="835959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754904" y="4148328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754903" y="835960"/>
            <a:ext cx="3240006" cy="180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592146" y="835959"/>
            <a:ext cx="3240006" cy="1801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88640"/>
            <a:ext cx="4319016" cy="612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920" y="188640"/>
            <a:ext cx="4319016" cy="6120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 txBox="1"/>
          <p:nvPr/>
        </p:nvSpPr>
        <p:spPr>
          <a:xfrm>
            <a:off x="3314588" y="200224"/>
            <a:ext cx="2376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Cajita tipo almohada.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imprimirse en couche brillante o cartulina.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36" y="44624"/>
            <a:ext cx="2061022" cy="1871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6697692" y="4445175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Duvalin, imprimir en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8940" y="44624"/>
            <a:ext cx="2061022" cy="18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362" y="44624"/>
            <a:ext cx="2061022" cy="18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166" y="44624"/>
            <a:ext cx="2061022" cy="18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36" y="2131115"/>
            <a:ext cx="2061022" cy="18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8940" y="2131115"/>
            <a:ext cx="2061022" cy="18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362" y="2131115"/>
            <a:ext cx="2061022" cy="18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166" y="2131115"/>
            <a:ext cx="2061022" cy="18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36" y="4155509"/>
            <a:ext cx="2061022" cy="18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8940" y="4155509"/>
            <a:ext cx="2061022" cy="187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362" y="4155509"/>
            <a:ext cx="2061022" cy="1871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/>
        </p:nvSpPr>
        <p:spPr>
          <a:xfrm>
            <a:off x="5292080" y="5301208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Pelón pelo rico normal, imprimir en papel adherible.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1615457" y="2084144"/>
            <a:ext cx="4787948" cy="11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13" y="5301208"/>
            <a:ext cx="4787948" cy="11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439496" y="2084144"/>
            <a:ext cx="4787948" cy="11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04310" y="2084144"/>
            <a:ext cx="4787948" cy="11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980271" y="2084144"/>
            <a:ext cx="4787948" cy="11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220207" y="2084144"/>
            <a:ext cx="4787948" cy="11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464013" y="2084144"/>
            <a:ext cx="4787948" cy="11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639974" y="2084144"/>
            <a:ext cx="4787948" cy="114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162</Words>
  <Application>Microsoft Office PowerPoint</Application>
  <PresentationFormat>Presentación en pantalla (4:3)</PresentationFormat>
  <Paragraphs>30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Candara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3</cp:revision>
  <dcterms:created xsi:type="dcterms:W3CDTF">2011-07-20T14:29:00Z</dcterms:created>
  <dcterms:modified xsi:type="dcterms:W3CDTF">2021-08-12T22:22:59Z</dcterms:modified>
</cp:coreProperties>
</file>