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JORdwpBC9229FyMf+dRozFR7K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BFCA5A-9EFA-45C3-9B00-1E2EEA76B903}">
  <a:tblStyle styleId="{1ABFCA5A-9EFA-45C3-9B00-1E2EEA76B90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36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28158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85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1" name="Google Shape;6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685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88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48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75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83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1" name="Google Shape;4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597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29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9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50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74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9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6061868" y="1993108"/>
            <a:ext cx="5851525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150144" y="-338930"/>
            <a:ext cx="5851525" cy="7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100.png"/><Relationship Id="rId7" Type="http://schemas.openxmlformats.org/officeDocument/2006/relationships/image" Target="../media/image31.png"/><Relationship Id="rId12" Type="http://schemas.openxmlformats.org/officeDocument/2006/relationships/image" Target="../media/image10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05.png"/><Relationship Id="rId10" Type="http://schemas.openxmlformats.org/officeDocument/2006/relationships/image" Target="../media/image46.png"/><Relationship Id="rId4" Type="http://schemas.openxmlformats.org/officeDocument/2006/relationships/image" Target="../media/image28.jpg"/><Relationship Id="rId9" Type="http://schemas.openxmlformats.org/officeDocument/2006/relationships/image" Target="../media/image102.png"/><Relationship Id="rId14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9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8.jp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4.jpg"/><Relationship Id="rId21" Type="http://schemas.openxmlformats.org/officeDocument/2006/relationships/image" Target="../media/image29.png"/><Relationship Id="rId7" Type="http://schemas.openxmlformats.org/officeDocument/2006/relationships/image" Target="../media/image4.png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jp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1.png"/><Relationship Id="rId24" Type="http://schemas.openxmlformats.org/officeDocument/2006/relationships/image" Target="../media/image32.png"/><Relationship Id="rId5" Type="http://schemas.openxmlformats.org/officeDocument/2006/relationships/image" Target="../media/image16.png"/><Relationship Id="rId15" Type="http://schemas.openxmlformats.org/officeDocument/2006/relationships/image" Target="../media/image10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20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5.jp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4.png"/><Relationship Id="rId18" Type="http://schemas.openxmlformats.org/officeDocument/2006/relationships/image" Target="../media/image47.jpg"/><Relationship Id="rId26" Type="http://schemas.openxmlformats.org/officeDocument/2006/relationships/image" Target="../media/image55.jpg"/><Relationship Id="rId3" Type="http://schemas.openxmlformats.org/officeDocument/2006/relationships/image" Target="../media/image28.jpg"/><Relationship Id="rId21" Type="http://schemas.openxmlformats.org/officeDocument/2006/relationships/image" Target="../media/image50.jp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17" Type="http://schemas.openxmlformats.org/officeDocument/2006/relationships/image" Target="../media/image10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2.png"/><Relationship Id="rId24" Type="http://schemas.openxmlformats.org/officeDocument/2006/relationships/image" Target="../media/image53.png"/><Relationship Id="rId5" Type="http://schemas.openxmlformats.org/officeDocument/2006/relationships/image" Target="../media/image4.png"/><Relationship Id="rId15" Type="http://schemas.openxmlformats.org/officeDocument/2006/relationships/image" Target="../media/image45.png"/><Relationship Id="rId23" Type="http://schemas.openxmlformats.org/officeDocument/2006/relationships/image" Target="../media/image52.png"/><Relationship Id="rId28" Type="http://schemas.openxmlformats.org/officeDocument/2006/relationships/image" Target="../media/image22.png"/><Relationship Id="rId10" Type="http://schemas.openxmlformats.org/officeDocument/2006/relationships/image" Target="../media/image41.png"/><Relationship Id="rId19" Type="http://schemas.openxmlformats.org/officeDocument/2006/relationships/image" Target="../media/image48.png"/><Relationship Id="rId4" Type="http://schemas.openxmlformats.org/officeDocument/2006/relationships/image" Target="../media/image17.jpg"/><Relationship Id="rId9" Type="http://schemas.openxmlformats.org/officeDocument/2006/relationships/image" Target="../media/image6.png"/><Relationship Id="rId14" Type="http://schemas.openxmlformats.org/officeDocument/2006/relationships/image" Target="../media/image2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2.png"/><Relationship Id="rId18" Type="http://schemas.openxmlformats.org/officeDocument/2006/relationships/image" Target="../media/image9.png"/><Relationship Id="rId3" Type="http://schemas.openxmlformats.org/officeDocument/2006/relationships/image" Target="../media/image57.jpg"/><Relationship Id="rId21" Type="http://schemas.openxmlformats.org/officeDocument/2006/relationships/image" Target="../media/image63.png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17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60.png"/><Relationship Id="rId5" Type="http://schemas.openxmlformats.org/officeDocument/2006/relationships/image" Target="../media/image7.png"/><Relationship Id="rId15" Type="http://schemas.openxmlformats.org/officeDocument/2006/relationships/image" Target="../media/image8.png"/><Relationship Id="rId23" Type="http://schemas.openxmlformats.org/officeDocument/2006/relationships/image" Target="../media/image65.png"/><Relationship Id="rId10" Type="http://schemas.openxmlformats.org/officeDocument/2006/relationships/image" Target="../media/image59.png"/><Relationship Id="rId19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24.png"/><Relationship Id="rId3" Type="http://schemas.openxmlformats.org/officeDocument/2006/relationships/image" Target="../media/image66.png"/><Relationship Id="rId7" Type="http://schemas.openxmlformats.org/officeDocument/2006/relationships/image" Target="../media/image19.png"/><Relationship Id="rId12" Type="http://schemas.openxmlformats.org/officeDocument/2006/relationships/image" Target="../media/image3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67.png"/><Relationship Id="rId5" Type="http://schemas.openxmlformats.org/officeDocument/2006/relationships/image" Target="../media/image4.pn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69.png"/><Relationship Id="rId4" Type="http://schemas.openxmlformats.org/officeDocument/2006/relationships/image" Target="../media/image28.jpg"/><Relationship Id="rId9" Type="http://schemas.openxmlformats.org/officeDocument/2006/relationships/image" Target="../media/image6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8.png"/><Relationship Id="rId18" Type="http://schemas.openxmlformats.org/officeDocument/2006/relationships/image" Target="../media/image73.png"/><Relationship Id="rId3" Type="http://schemas.openxmlformats.org/officeDocument/2006/relationships/image" Target="../media/image17.jpg"/><Relationship Id="rId21" Type="http://schemas.openxmlformats.org/officeDocument/2006/relationships/image" Target="../media/image76.png"/><Relationship Id="rId7" Type="http://schemas.openxmlformats.org/officeDocument/2006/relationships/image" Target="../media/image19.png"/><Relationship Id="rId12" Type="http://schemas.openxmlformats.org/officeDocument/2006/relationships/image" Target="../media/image71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7.png"/><Relationship Id="rId5" Type="http://schemas.openxmlformats.org/officeDocument/2006/relationships/image" Target="../media/image16.png"/><Relationship Id="rId15" Type="http://schemas.openxmlformats.org/officeDocument/2006/relationships/image" Target="../media/image72.png"/><Relationship Id="rId23" Type="http://schemas.openxmlformats.org/officeDocument/2006/relationships/image" Target="../media/image78.png"/><Relationship Id="rId10" Type="http://schemas.openxmlformats.org/officeDocument/2006/relationships/image" Target="../media/image70.png"/><Relationship Id="rId19" Type="http://schemas.openxmlformats.org/officeDocument/2006/relationships/image" Target="../media/image74.png"/><Relationship Id="rId4" Type="http://schemas.openxmlformats.org/officeDocument/2006/relationships/image" Target="../media/image28.jpg"/><Relationship Id="rId9" Type="http://schemas.openxmlformats.org/officeDocument/2006/relationships/image" Target="../media/image6.png"/><Relationship Id="rId14" Type="http://schemas.openxmlformats.org/officeDocument/2006/relationships/image" Target="../media/image26.png"/><Relationship Id="rId22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82.png"/><Relationship Id="rId18" Type="http://schemas.openxmlformats.org/officeDocument/2006/relationships/image" Target="../media/image86.png"/><Relationship Id="rId3" Type="http://schemas.openxmlformats.org/officeDocument/2006/relationships/image" Target="../media/image79.png"/><Relationship Id="rId7" Type="http://schemas.openxmlformats.org/officeDocument/2006/relationships/image" Target="../media/image19.png"/><Relationship Id="rId12" Type="http://schemas.openxmlformats.org/officeDocument/2006/relationships/image" Target="../media/image47.jp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80.png"/><Relationship Id="rId15" Type="http://schemas.openxmlformats.org/officeDocument/2006/relationships/image" Target="../media/image83.png"/><Relationship Id="rId10" Type="http://schemas.openxmlformats.org/officeDocument/2006/relationships/image" Target="../media/image26.png"/><Relationship Id="rId4" Type="http://schemas.openxmlformats.org/officeDocument/2006/relationships/image" Target="../media/image28.jpg"/><Relationship Id="rId9" Type="http://schemas.openxmlformats.org/officeDocument/2006/relationships/image" Target="../media/image81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2.jpg"/><Relationship Id="rId3" Type="http://schemas.openxmlformats.org/officeDocument/2006/relationships/image" Target="../media/image87.jpg"/><Relationship Id="rId7" Type="http://schemas.openxmlformats.org/officeDocument/2006/relationships/image" Target="../media/image4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8.png"/><Relationship Id="rId5" Type="http://schemas.openxmlformats.org/officeDocument/2006/relationships/image" Target="../media/image88.png"/><Relationship Id="rId15" Type="http://schemas.openxmlformats.org/officeDocument/2006/relationships/image" Target="../media/image94.png"/><Relationship Id="rId10" Type="http://schemas.openxmlformats.org/officeDocument/2006/relationships/image" Target="../media/image91.pn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9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7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96.png"/><Relationship Id="rId4" Type="http://schemas.openxmlformats.org/officeDocument/2006/relationships/image" Target="../media/image95.jpg"/><Relationship Id="rId9" Type="http://schemas.openxmlformats.org/officeDocument/2006/relationships/image" Target="../media/image6.png"/><Relationship Id="rId14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153125" y="326910"/>
            <a:ext cx="3786187" cy="50006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Debes instalar las Fuente/font: 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BadDog  , GROBOLD, A Yummy Apology, Wrexham Script Light y Barbie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que los textos te queden  como la Imagen que te muestro Aquí, en las plantillas siguientes puedes modificar todos los textos y adaptarlos como mas te convenga; si algún texto no te entra solo debes achicar el tamaño de letra o si deseas puedes utilizar otro tipo de fuente que te guste más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5738813" y="6000750"/>
            <a:ext cx="32512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de la Imagen terminada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0125" y="357188"/>
            <a:ext cx="1173163" cy="1643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5357790" y="702879"/>
            <a:ext cx="3149572" cy="5000549"/>
            <a:chOff x="5310191" y="928670"/>
            <a:chExt cx="2214577" cy="3195035"/>
          </a:xfrm>
        </p:grpSpPr>
        <p:pic>
          <p:nvPicPr>
            <p:cNvPr id="92" name="Google Shape;9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4829178" y="1409682"/>
              <a:ext cx="3143250" cy="2181225"/>
            </a:xfrm>
            <a:prstGeom prst="rect">
              <a:avLst/>
            </a:prstGeom>
            <a:blipFill rotWithShape="0">
              <a:blip r:embed="rId5">
                <a:alphaModFix/>
              </a:blip>
              <a:stretch>
                <a:fillRect l="-37001" t="-1" r="-20011" b="-990"/>
              </a:stretch>
            </a:blipFill>
            <a:ln>
              <a:noFill/>
            </a:ln>
          </p:spPr>
        </p:pic>
        <p:pic>
          <p:nvPicPr>
            <p:cNvPr id="93" name="Google Shape;93;p1"/>
            <p:cNvPicPr preferRelativeResize="0"/>
            <p:nvPr/>
          </p:nvPicPr>
          <p:blipFill rotWithShape="1">
            <a:blip r:embed="rId6">
              <a:alphaModFix/>
            </a:blip>
            <a:srcRect r="48875" b="21172"/>
            <a:stretch/>
          </p:blipFill>
          <p:spPr>
            <a:xfrm flipH="1">
              <a:off x="5381628" y="1681320"/>
              <a:ext cx="2143140" cy="18191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418364" y="2217268"/>
              <a:ext cx="1000132" cy="1426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 descr="FM-Sweet Sadness Element-58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561240" y="2217268"/>
              <a:ext cx="714380" cy="457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9">
              <a:alphaModFix/>
            </a:blip>
            <a:srcRect r="10778"/>
            <a:stretch/>
          </p:blipFill>
          <p:spPr>
            <a:xfrm>
              <a:off x="5532192" y="2132682"/>
              <a:ext cx="1992575" cy="1805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1156550">
              <a:off x="5858958" y="3556765"/>
              <a:ext cx="848644" cy="439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1942848">
              <a:off x="6638764" y="1009023"/>
              <a:ext cx="462841" cy="5605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67512" y="221455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595942" y="114298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362329">
              <a:off x="5405567" y="3445451"/>
              <a:ext cx="337683" cy="472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" descr="Carton para bolsa de dulcescc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738818" y="1394523"/>
              <a:ext cx="1428760" cy="891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096140" y="150017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15" y="4950774"/>
            <a:ext cx="2603099" cy="17929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1"/>
          <p:cNvSpPr txBox="1"/>
          <p:nvPr/>
        </p:nvSpPr>
        <p:spPr>
          <a:xfrm>
            <a:off x="3309938" y="214313"/>
            <a:ext cx="38576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ANTIFAZ, ALTO 7.3 X ANCHO 18.5</a:t>
            </a:r>
            <a:endParaRPr/>
          </a:p>
        </p:txBody>
      </p:sp>
      <p:grpSp>
        <p:nvGrpSpPr>
          <p:cNvPr id="655" name="Google Shape;655;p11"/>
          <p:cNvGrpSpPr/>
          <p:nvPr/>
        </p:nvGrpSpPr>
        <p:grpSpPr>
          <a:xfrm>
            <a:off x="1881188" y="571500"/>
            <a:ext cx="6538912" cy="2928938"/>
            <a:chOff x="1881166" y="571480"/>
            <a:chExt cx="6538934" cy="2928958"/>
          </a:xfrm>
        </p:grpSpPr>
        <p:pic>
          <p:nvPicPr>
            <p:cNvPr id="656" name="Google Shape;65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81210" y="571520"/>
              <a:ext cx="6538890" cy="29289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pic>
        <p:pic>
          <p:nvPicPr>
            <p:cNvPr id="657" name="Google Shape;657;p11"/>
            <p:cNvPicPr preferRelativeResize="0"/>
            <p:nvPr/>
          </p:nvPicPr>
          <p:blipFill rotWithShape="1">
            <a:blip r:embed="rId5">
              <a:alphaModFix/>
            </a:blip>
            <a:srcRect b="7461"/>
            <a:stretch/>
          </p:blipFill>
          <p:spPr>
            <a:xfrm>
              <a:off x="2309794" y="1071546"/>
              <a:ext cx="3786214" cy="192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11"/>
            <p:cNvPicPr preferRelativeResize="0"/>
            <p:nvPr/>
          </p:nvPicPr>
          <p:blipFill rotWithShape="1">
            <a:blip r:embed="rId6">
              <a:alphaModFix/>
            </a:blip>
            <a:srcRect l="23256"/>
            <a:stretch/>
          </p:blipFill>
          <p:spPr>
            <a:xfrm>
              <a:off x="2024042" y="802132"/>
              <a:ext cx="2357454" cy="2483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11" descr="Sin título-2ss.png"/>
            <p:cNvPicPr preferRelativeResize="0"/>
            <p:nvPr/>
          </p:nvPicPr>
          <p:blipFill rotWithShape="1">
            <a:blip r:embed="rId7">
              <a:alphaModFix/>
            </a:blip>
            <a:srcRect r="9417" b="33250"/>
            <a:stretch/>
          </p:blipFill>
          <p:spPr>
            <a:xfrm flipH="1">
              <a:off x="6169240" y="1714488"/>
              <a:ext cx="1663688" cy="1643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11"/>
            <p:cNvPicPr preferRelativeResize="0"/>
            <p:nvPr/>
          </p:nvPicPr>
          <p:blipFill rotWithShape="1">
            <a:blip r:embed="rId5">
              <a:alphaModFix/>
            </a:blip>
            <a:srcRect b="4033"/>
            <a:stretch/>
          </p:blipFill>
          <p:spPr>
            <a:xfrm flipH="1">
              <a:off x="4310058" y="1000108"/>
              <a:ext cx="3786214" cy="2000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81166" y="571480"/>
              <a:ext cx="6538890" cy="2928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024306" y="2643182"/>
              <a:ext cx="357190" cy="5002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11"/>
            <p:cNvPicPr preferRelativeResize="0"/>
            <p:nvPr/>
          </p:nvPicPr>
          <p:blipFill rotWithShape="1">
            <a:blip r:embed="rId3">
              <a:alphaModFix/>
            </a:blip>
            <a:srcRect l="43700" r="44282" b="58536"/>
            <a:stretch/>
          </p:blipFill>
          <p:spPr>
            <a:xfrm>
              <a:off x="4738698" y="571500"/>
              <a:ext cx="785815" cy="12144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</p:pic>
        <p:sp>
          <p:nvSpPr>
            <p:cNvPr id="664" name="Google Shape;664;p11"/>
            <p:cNvSpPr txBox="1"/>
            <p:nvPr/>
          </p:nvSpPr>
          <p:spPr>
            <a:xfrm>
              <a:off x="4810136" y="1285875"/>
              <a:ext cx="619478" cy="276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  <p:pic>
          <p:nvPicPr>
            <p:cNvPr id="665" name="Google Shape;665;p11" descr="Carton para bolsa de dulcescc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381496" y="1571612"/>
              <a:ext cx="1500198" cy="9360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6" name="Google Shape;666;p11"/>
            <p:cNvSpPr txBox="1"/>
            <p:nvPr/>
          </p:nvSpPr>
          <p:spPr>
            <a:xfrm rot="21197557">
              <a:off x="4751815" y="1913615"/>
              <a:ext cx="963918" cy="307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>
                  <a:solidFill>
                    <a:schemeClr val="dk1"/>
                  </a:solidFill>
                  <a:sym typeface="Arial"/>
                </a:rPr>
                <a:t>Teresa</a:t>
              </a:r>
              <a:endParaRPr dirty="0"/>
            </a:p>
          </p:txBody>
        </p:sp>
        <p:pic>
          <p:nvPicPr>
            <p:cNvPr id="667" name="Google Shape;667;p1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937447" flipH="1">
              <a:off x="6455985" y="869615"/>
              <a:ext cx="746503" cy="904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1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810124" y="2214554"/>
              <a:ext cx="857256" cy="45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Google Shape;669;p1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238752" y="207167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0" name="Google Shape;670;p11"/>
            <p:cNvSpPr/>
            <p:nvPr/>
          </p:nvSpPr>
          <p:spPr>
            <a:xfrm>
              <a:off x="2024041" y="1142984"/>
              <a:ext cx="357188" cy="315915"/>
            </a:xfrm>
            <a:prstGeom prst="hear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7881936" y="1142984"/>
              <a:ext cx="357188" cy="315915"/>
            </a:xfrm>
            <a:prstGeom prst="hear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2" name="Google Shape;672;p11" descr="FM-Sweet Sadness Element-58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952868" y="928670"/>
              <a:ext cx="642942" cy="4121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3" name="Google Shape;673;p1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156550">
              <a:off x="5563613" y="1101299"/>
              <a:ext cx="829321" cy="429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4" name="Google Shape;674;p1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809860" y="114298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5" name="Google Shape;675;p1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550400" y="121442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p1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953132" y="78579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7" name="Google Shape;677;p1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738818" y="264318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8" name="Google Shape;678;p1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381760" y="157161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9" name="Google Shape;679;p11"/>
          <p:cNvGrpSpPr/>
          <p:nvPr/>
        </p:nvGrpSpPr>
        <p:grpSpPr>
          <a:xfrm>
            <a:off x="2024063" y="3571875"/>
            <a:ext cx="6538912" cy="2928938"/>
            <a:chOff x="2024042" y="3571876"/>
            <a:chExt cx="6538934" cy="2928958"/>
          </a:xfrm>
        </p:grpSpPr>
        <p:pic>
          <p:nvPicPr>
            <p:cNvPr id="680" name="Google Shape;680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24086" y="3571916"/>
              <a:ext cx="6538890" cy="29289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pic>
        <p:pic>
          <p:nvPicPr>
            <p:cNvPr id="681" name="Google Shape;681;p11"/>
            <p:cNvPicPr preferRelativeResize="0"/>
            <p:nvPr/>
          </p:nvPicPr>
          <p:blipFill rotWithShape="1">
            <a:blip r:embed="rId5">
              <a:alphaModFix/>
            </a:blip>
            <a:srcRect b="4033"/>
            <a:stretch/>
          </p:blipFill>
          <p:spPr>
            <a:xfrm flipH="1">
              <a:off x="4452934" y="4000504"/>
              <a:ext cx="3786214" cy="2000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p11"/>
            <p:cNvPicPr preferRelativeResize="0"/>
            <p:nvPr/>
          </p:nvPicPr>
          <p:blipFill rotWithShape="1">
            <a:blip r:embed="rId5">
              <a:alphaModFix/>
            </a:blip>
            <a:srcRect b="4033"/>
            <a:stretch/>
          </p:blipFill>
          <p:spPr>
            <a:xfrm>
              <a:off x="2238356" y="4000504"/>
              <a:ext cx="3786214" cy="2000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52802" y="3857628"/>
              <a:ext cx="3214710" cy="2599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4" name="Google Shape;684;p11" descr="Sin título-2ss.png"/>
            <p:cNvPicPr preferRelativeResize="0"/>
            <p:nvPr/>
          </p:nvPicPr>
          <p:blipFill rotWithShape="1">
            <a:blip r:embed="rId15">
              <a:alphaModFix/>
            </a:blip>
            <a:srcRect r="9417" b="33250"/>
            <a:stretch/>
          </p:blipFill>
          <p:spPr>
            <a:xfrm flipH="1">
              <a:off x="6453198" y="5072074"/>
              <a:ext cx="1302017" cy="1285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24042" y="3571876"/>
              <a:ext cx="6538890" cy="2928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p11" descr="Carton para bolsa de dulcescc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38884" y="3929066"/>
              <a:ext cx="1500198" cy="9360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7" name="Google Shape;687;p11"/>
            <p:cNvSpPr txBox="1"/>
            <p:nvPr/>
          </p:nvSpPr>
          <p:spPr>
            <a:xfrm rot="21197557">
              <a:off x="6609203" y="4271069"/>
              <a:ext cx="963918" cy="307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>
                  <a:solidFill>
                    <a:schemeClr val="dk1"/>
                  </a:solidFill>
                  <a:sym typeface="Arial"/>
                </a:rPr>
                <a:t>Teresa</a:t>
              </a:r>
              <a:endParaRPr dirty="0"/>
            </a:p>
          </p:txBody>
        </p:sp>
        <p:pic>
          <p:nvPicPr>
            <p:cNvPr id="688" name="Google Shape;688;p11" descr="Carton para bolsa de dulcescc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81298" y="3929066"/>
              <a:ext cx="1500198" cy="9360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9" name="Google Shape;689;p11"/>
            <p:cNvSpPr txBox="1"/>
            <p:nvPr/>
          </p:nvSpPr>
          <p:spPr>
            <a:xfrm rot="21197557">
              <a:off x="3251617" y="4271069"/>
              <a:ext cx="963918" cy="307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 dirty="0">
                  <a:solidFill>
                    <a:schemeClr val="dk1"/>
                  </a:solidFill>
                  <a:sym typeface="Arial"/>
                </a:rPr>
                <a:t>Teresa</a:t>
              </a:r>
              <a:endParaRPr dirty="0"/>
            </a:p>
          </p:txBody>
        </p:sp>
        <p:pic>
          <p:nvPicPr>
            <p:cNvPr id="690" name="Google Shape;690;p1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5870177">
              <a:off x="3004041" y="5614832"/>
              <a:ext cx="966615" cy="5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1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1156550">
              <a:off x="2720910" y="4927790"/>
              <a:ext cx="939660" cy="486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2" name="Google Shape;692;p1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-2875132" flipH="1">
              <a:off x="2179014" y="4064288"/>
              <a:ext cx="490331" cy="593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1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238488" y="528638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1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2875132">
              <a:off x="7878614" y="4084527"/>
              <a:ext cx="490331" cy="593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1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953000" y="424800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1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238620" y="385760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7" name="Google Shape;697;p1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667644" y="492919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8" name="Google Shape;698;p11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024570" y="407194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p11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 flipH="1">
              <a:off x="6096008" y="5572141"/>
              <a:ext cx="288000" cy="4033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2"/>
          <p:cNvSpPr txBox="1"/>
          <p:nvPr/>
        </p:nvSpPr>
        <p:spPr>
          <a:xfrm>
            <a:off x="1023938" y="571500"/>
            <a:ext cx="19288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Plantilla Para Gorrito</a:t>
            </a:r>
            <a:endParaRPr/>
          </a:p>
        </p:txBody>
      </p:sp>
      <p:grpSp>
        <p:nvGrpSpPr>
          <p:cNvPr id="706" name="Google Shape;706;p12"/>
          <p:cNvGrpSpPr/>
          <p:nvPr/>
        </p:nvGrpSpPr>
        <p:grpSpPr>
          <a:xfrm>
            <a:off x="738188" y="1071563"/>
            <a:ext cx="8715375" cy="4826000"/>
            <a:chOff x="738218" y="1071563"/>
            <a:chExt cx="8715345" cy="4826000"/>
          </a:xfrm>
        </p:grpSpPr>
        <p:pic>
          <p:nvPicPr>
            <p:cNvPr id="707" name="Google Shape;707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8218" y="1071580"/>
              <a:ext cx="8715345" cy="482598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pic>
        <p:pic>
          <p:nvPicPr>
            <p:cNvPr id="708" name="Google Shape;708;p12"/>
            <p:cNvPicPr preferRelativeResize="0"/>
            <p:nvPr/>
          </p:nvPicPr>
          <p:blipFill rotWithShape="1">
            <a:blip r:embed="rId3">
              <a:alphaModFix/>
            </a:blip>
            <a:srcRect l="25409" r="63115" b="54112"/>
            <a:stretch/>
          </p:blipFill>
          <p:spPr>
            <a:xfrm>
              <a:off x="2952736" y="1071563"/>
              <a:ext cx="1000132" cy="221457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</p:pic>
        <p:pic>
          <p:nvPicPr>
            <p:cNvPr id="709" name="Google Shape;709;p12"/>
            <p:cNvPicPr preferRelativeResize="0"/>
            <p:nvPr/>
          </p:nvPicPr>
          <p:blipFill rotWithShape="1">
            <a:blip r:embed="rId3">
              <a:alphaModFix/>
            </a:blip>
            <a:srcRect l="63113" r="24592" b="52631"/>
            <a:stretch/>
          </p:blipFill>
          <p:spPr>
            <a:xfrm>
              <a:off x="6238895" y="1071563"/>
              <a:ext cx="1071566" cy="228600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</p:pic>
        <p:pic>
          <p:nvPicPr>
            <p:cNvPr id="710" name="Google Shape;710;p12"/>
            <p:cNvPicPr preferRelativeResize="0"/>
            <p:nvPr/>
          </p:nvPicPr>
          <p:blipFill rotWithShape="1">
            <a:blip r:embed="rId5">
              <a:alphaModFix/>
            </a:blip>
            <a:srcRect b="-9674"/>
            <a:stretch/>
          </p:blipFill>
          <p:spPr>
            <a:xfrm>
              <a:off x="1666852" y="2428868"/>
              <a:ext cx="3786214" cy="22860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1" name="Google Shape;711;p12"/>
            <p:cNvSpPr txBox="1"/>
            <p:nvPr/>
          </p:nvSpPr>
          <p:spPr>
            <a:xfrm>
              <a:off x="3119076" y="2286005"/>
              <a:ext cx="619478" cy="276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  <p:pic>
          <p:nvPicPr>
            <p:cNvPr id="712" name="Google Shape;712;p12" descr="Carton para bolsa de dulcescc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24108" y="2714620"/>
              <a:ext cx="1714512" cy="1069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3" name="Google Shape;713;p12"/>
            <p:cNvSpPr txBox="1"/>
            <p:nvPr/>
          </p:nvSpPr>
          <p:spPr>
            <a:xfrm rot="21197557">
              <a:off x="2911780" y="3086157"/>
              <a:ext cx="1072088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chemeClr val="dk1"/>
                  </a:solidFill>
                  <a:sym typeface="Arial"/>
                </a:rPr>
                <a:t>Teresa</a:t>
              </a:r>
              <a:endParaRPr sz="1800" dirty="0"/>
            </a:p>
          </p:txBody>
        </p:sp>
        <p:pic>
          <p:nvPicPr>
            <p:cNvPr id="714" name="Google Shape;714;p12"/>
            <p:cNvPicPr preferRelativeResize="0"/>
            <p:nvPr/>
          </p:nvPicPr>
          <p:blipFill rotWithShape="1">
            <a:blip r:embed="rId5">
              <a:alphaModFix/>
            </a:blip>
            <a:srcRect b="-9674"/>
            <a:stretch/>
          </p:blipFill>
          <p:spPr>
            <a:xfrm flipH="1">
              <a:off x="5238752" y="2571744"/>
              <a:ext cx="3786214" cy="22860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95678" y="1571612"/>
              <a:ext cx="3282957" cy="4278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6" name="Google Shape;716;p12"/>
            <p:cNvSpPr txBox="1"/>
            <p:nvPr/>
          </p:nvSpPr>
          <p:spPr>
            <a:xfrm>
              <a:off x="6524646" y="2357442"/>
              <a:ext cx="619478" cy="276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  <p:pic>
          <p:nvPicPr>
            <p:cNvPr id="717" name="Google Shape;717;p12" descr="Carton para bolsa de dulcescc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53132" y="2714620"/>
              <a:ext cx="1714512" cy="1069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8" name="Google Shape;718;p12"/>
            <p:cNvSpPr txBox="1"/>
            <p:nvPr/>
          </p:nvSpPr>
          <p:spPr>
            <a:xfrm rot="21197557">
              <a:off x="6340804" y="3086157"/>
              <a:ext cx="1072088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chemeClr val="dk1"/>
                  </a:solidFill>
                  <a:sym typeface="Arial"/>
                </a:rPr>
                <a:t>Teresa</a:t>
              </a:r>
              <a:endParaRPr sz="1800" dirty="0"/>
            </a:p>
          </p:txBody>
        </p:sp>
        <p:pic>
          <p:nvPicPr>
            <p:cNvPr id="719" name="Google Shape;719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3083468">
              <a:off x="3715860" y="2329261"/>
              <a:ext cx="857256" cy="45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12" descr="3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952844" y="207165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1" name="Google Shape;721;p12" descr="3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95348" y="278605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2" name="Google Shape;722;p12" descr="3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810652" y="271462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3" name="Google Shape;723;p12" descr="3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048000" y="185736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4" name="Google Shape;724;p12" descr="3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810100" y="171448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6024563" y="6108700"/>
            <a:ext cx="11430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Invitación estilo 3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238125" y="6000750"/>
            <a:ext cx="17145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Invitación estilo 2</a:t>
            </a:r>
            <a:endParaRPr/>
          </a:p>
        </p:txBody>
      </p:sp>
      <p:grpSp>
        <p:nvGrpSpPr>
          <p:cNvPr id="117" name="Google Shape;117;p2"/>
          <p:cNvGrpSpPr/>
          <p:nvPr/>
        </p:nvGrpSpPr>
        <p:grpSpPr>
          <a:xfrm>
            <a:off x="7167566" y="30163"/>
            <a:ext cx="2339976" cy="6719887"/>
            <a:chOff x="7167577" y="29862"/>
            <a:chExt cx="2339962" cy="6720165"/>
          </a:xfrm>
        </p:grpSpPr>
        <p:sp>
          <p:nvSpPr>
            <p:cNvPr id="118" name="Google Shape;118;p2"/>
            <p:cNvSpPr/>
            <p:nvPr/>
          </p:nvSpPr>
          <p:spPr>
            <a:xfrm>
              <a:off x="7239014" y="214020"/>
              <a:ext cx="2268525" cy="6516957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294576" y="266409"/>
              <a:ext cx="2160574" cy="6431229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94563" y="3297215"/>
              <a:ext cx="2160587" cy="202406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14999" r="-24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1" name="Google Shape;121;p2"/>
            <p:cNvCxnSpPr/>
            <p:nvPr/>
          </p:nvCxnSpPr>
          <p:spPr>
            <a:xfrm>
              <a:off x="7794635" y="5554591"/>
              <a:ext cx="914395" cy="914438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2" name="Google Shape;122;p2"/>
            <p:cNvSpPr/>
            <p:nvPr/>
          </p:nvSpPr>
          <p:spPr>
            <a:xfrm>
              <a:off x="7294576" y="5411710"/>
              <a:ext cx="2166924" cy="1428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3" name="Google Shape;123;p2"/>
            <p:cNvCxnSpPr/>
            <p:nvPr/>
          </p:nvCxnSpPr>
          <p:spPr>
            <a:xfrm>
              <a:off x="7294576" y="5483150"/>
              <a:ext cx="2160574" cy="158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124" name="Google Shape;124;p2"/>
            <p:cNvSpPr/>
            <p:nvPr/>
          </p:nvSpPr>
          <p:spPr>
            <a:xfrm>
              <a:off x="7294576" y="5554591"/>
              <a:ext cx="2160574" cy="285762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294576" y="5840352"/>
              <a:ext cx="2160574" cy="6429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7848000" y="6149809"/>
              <a:ext cx="135728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Code: Teresa-05</a:t>
              </a:r>
              <a:endParaRPr/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7801059" y="5532082"/>
              <a:ext cx="1279388" cy="307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Vale por Uno</a:t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294576" y="6411876"/>
              <a:ext cx="2160574" cy="28576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7831960" y="6411442"/>
              <a:ext cx="1177042" cy="338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***  Vip ***</a:t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94576" y="3143078"/>
              <a:ext cx="2160574" cy="125418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10800000">
              <a:off x="7295575" y="606402"/>
              <a:ext cx="2156400" cy="2286000"/>
            </a:xfrm>
            <a:prstGeom prst="rect">
              <a:avLst/>
            </a:prstGeom>
            <a:blipFill rotWithShape="0">
              <a:blip r:embed="rId4">
                <a:alphaModFix/>
              </a:blip>
              <a:stretch>
                <a:fillRect l="-14997" r="-24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>
              <a:off x="7420348" y="5892694"/>
              <a:ext cx="1872186" cy="2739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"/>
            <p:cNvSpPr/>
            <p:nvPr/>
          </p:nvSpPr>
          <p:spPr>
            <a:xfrm>
              <a:off x="8678868" y="3265321"/>
              <a:ext cx="776282" cy="21590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008947" y="3265321"/>
              <a:ext cx="714371" cy="215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8031079" y="3202559"/>
              <a:ext cx="714451" cy="246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dirty="0">
                  <a:solidFill>
                    <a:schemeClr val="dk1"/>
                  </a:solidFill>
                  <a:sym typeface="Arial"/>
                </a:rPr>
                <a:t>14-mayo</a:t>
              </a:r>
              <a:endParaRPr sz="1000"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294563" y="2786035"/>
              <a:ext cx="2160587" cy="412393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100000" sy="100000" flip="none" algn="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8" name="Google Shape;138;p2"/>
            <p:cNvCxnSpPr/>
            <p:nvPr/>
          </p:nvCxnSpPr>
          <p:spPr>
            <a:xfrm rot="10800000" flipH="1">
              <a:off x="7510475" y="2981146"/>
              <a:ext cx="1871651" cy="19051"/>
            </a:xfrm>
            <a:prstGeom prst="straightConnector1">
              <a:avLst/>
            </a:prstGeom>
            <a:noFill/>
            <a:ln w="10160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39" name="Google Shape;139;p2"/>
            <p:cNvSpPr/>
            <p:nvPr/>
          </p:nvSpPr>
          <p:spPr>
            <a:xfrm>
              <a:off x="7294576" y="5286291"/>
              <a:ext cx="2160574" cy="1428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0" name="Google Shape;140;p2"/>
            <p:cNvPicPr preferRelativeResize="0"/>
            <p:nvPr/>
          </p:nvPicPr>
          <p:blipFill rotWithShape="1">
            <a:blip r:embed="rId7">
              <a:alphaModFix/>
            </a:blip>
            <a:srcRect l="31148" r="19671"/>
            <a:stretch/>
          </p:blipFill>
          <p:spPr>
            <a:xfrm>
              <a:off x="7310454" y="29862"/>
              <a:ext cx="2143140" cy="23990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"/>
            <p:cNvSpPr/>
            <p:nvPr/>
          </p:nvSpPr>
          <p:spPr>
            <a:xfrm>
              <a:off x="7288226" y="266409"/>
              <a:ext cx="2160574" cy="39689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 txBox="1"/>
            <p:nvPr/>
          </p:nvSpPr>
          <p:spPr>
            <a:xfrm>
              <a:off x="7856704" y="245194"/>
              <a:ext cx="1569873" cy="3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Estas Invitado</a:t>
              </a: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289813" y="539470"/>
              <a:ext cx="647696" cy="78584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4" name="Google Shape;144;p2"/>
            <p:cNvCxnSpPr/>
            <p:nvPr/>
          </p:nvCxnSpPr>
          <p:spPr>
            <a:xfrm rot="10800000" flipH="1">
              <a:off x="7361251" y="571221"/>
              <a:ext cx="2016113" cy="17464"/>
            </a:xfrm>
            <a:prstGeom prst="straightConnector1">
              <a:avLst/>
            </a:prstGeom>
            <a:noFill/>
            <a:ln w="101600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45" name="Google Shape;145;p2"/>
            <p:cNvSpPr txBox="1"/>
            <p:nvPr/>
          </p:nvSpPr>
          <p:spPr>
            <a:xfrm>
              <a:off x="7333354" y="749259"/>
              <a:ext cx="6194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  <p:pic>
          <p:nvPicPr>
            <p:cNvPr id="146" name="Google Shape;146;p2"/>
            <p:cNvPicPr preferRelativeResize="0"/>
            <p:nvPr/>
          </p:nvPicPr>
          <p:blipFill rotWithShape="1">
            <a:blip r:embed="rId8">
              <a:alphaModFix/>
            </a:blip>
            <a:srcRect r="11429"/>
            <a:stretch/>
          </p:blipFill>
          <p:spPr>
            <a:xfrm>
              <a:off x="7419159" y="928670"/>
              <a:ext cx="2034434" cy="1857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" descr="Carton para bolsa de dulcescc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167577" y="868359"/>
              <a:ext cx="1714512" cy="1069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"/>
            <p:cNvSpPr txBox="1"/>
            <p:nvPr/>
          </p:nvSpPr>
          <p:spPr>
            <a:xfrm rot="21197557">
              <a:off x="7555249" y="1224497"/>
              <a:ext cx="1072088" cy="400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050" dirty="0"/>
            </a:p>
          </p:txBody>
        </p:sp>
        <p:pic>
          <p:nvPicPr>
            <p:cNvPr id="149" name="Google Shape;149;p2"/>
            <p:cNvPicPr preferRelativeResize="0"/>
            <p:nvPr/>
          </p:nvPicPr>
          <p:blipFill rotWithShape="1">
            <a:blip r:embed="rId10">
              <a:alphaModFix/>
            </a:blip>
            <a:srcRect r="45161"/>
            <a:stretch/>
          </p:blipFill>
          <p:spPr>
            <a:xfrm>
              <a:off x="8239148" y="3429000"/>
              <a:ext cx="1214446" cy="1219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810520" y="3571876"/>
              <a:ext cx="1214445" cy="1731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2"/>
            <p:cNvSpPr txBox="1"/>
            <p:nvPr/>
          </p:nvSpPr>
          <p:spPr>
            <a:xfrm>
              <a:off x="7776000" y="4143380"/>
              <a:ext cx="135732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xxxxxxxxxxxxxxx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Xxxxxxxxxxxxxxxx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Xxxxxxxxxxx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xxxxxxxx</a:t>
              </a:r>
              <a:endParaRPr/>
            </a:p>
          </p:txBody>
        </p:sp>
        <p:pic>
          <p:nvPicPr>
            <p:cNvPr id="152" name="Google Shape;152;p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382322">
              <a:off x="8914156" y="3597756"/>
              <a:ext cx="500066" cy="605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flipH="1">
              <a:off x="8739214" y="4857760"/>
              <a:ext cx="596253" cy="835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3841009">
              <a:off x="7060025" y="2114697"/>
              <a:ext cx="857256" cy="455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"/>
            <p:cNvSpPr/>
            <p:nvPr/>
          </p:nvSpPr>
          <p:spPr>
            <a:xfrm>
              <a:off x="8810629" y="4357566"/>
              <a:ext cx="485772" cy="428643"/>
            </a:xfrm>
            <a:prstGeom prst="hear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 txBox="1"/>
            <p:nvPr/>
          </p:nvSpPr>
          <p:spPr>
            <a:xfrm>
              <a:off x="8784000" y="4392000"/>
              <a:ext cx="556563" cy="246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18 Hrs</a:t>
              </a:r>
              <a:endParaRPr sz="1050" dirty="0"/>
            </a:p>
          </p:txBody>
        </p:sp>
        <p:pic>
          <p:nvPicPr>
            <p:cNvPr id="157" name="Google Shape;157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8667776" y="64291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739082" y="64291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453330" y="185736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flipH="1">
              <a:off x="7290000" y="3492000"/>
              <a:ext cx="797584" cy="22860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" descr="Sin título-2ss.png"/>
            <p:cNvPicPr preferRelativeResize="0"/>
            <p:nvPr/>
          </p:nvPicPr>
          <p:blipFill rotWithShape="1">
            <a:blip r:embed="rId17">
              <a:alphaModFix/>
            </a:blip>
            <a:srcRect r="9417" b="33250"/>
            <a:stretch/>
          </p:blipFill>
          <p:spPr>
            <a:xfrm>
              <a:off x="7239016" y="4214818"/>
              <a:ext cx="1072466" cy="1059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 rot="1156550">
              <a:off x="7300511" y="5161964"/>
              <a:ext cx="1071570" cy="554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" descr="FM-Sweet Sadness Element-58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8024834" y="3500438"/>
              <a:ext cx="857256" cy="549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453330" y="378619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2"/>
            <p:cNvSpPr/>
            <p:nvPr/>
          </p:nvSpPr>
          <p:spPr>
            <a:xfrm>
              <a:off x="7294576" y="3265321"/>
              <a:ext cx="719133" cy="21590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 txBox="1"/>
            <p:nvPr/>
          </p:nvSpPr>
          <p:spPr>
            <a:xfrm>
              <a:off x="7365765" y="3196443"/>
              <a:ext cx="540587" cy="215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800" dirty="0">
                  <a:solidFill>
                    <a:schemeClr val="dk1"/>
                  </a:solidFill>
                  <a:sym typeface="Arial"/>
                </a:rPr>
                <a:t>Sábado</a:t>
              </a:r>
              <a:endParaRPr sz="800" dirty="0"/>
            </a:p>
          </p:txBody>
        </p:sp>
      </p:grpSp>
      <p:grpSp>
        <p:nvGrpSpPr>
          <p:cNvPr id="167" name="Google Shape;167;p2"/>
          <p:cNvGrpSpPr/>
          <p:nvPr/>
        </p:nvGrpSpPr>
        <p:grpSpPr>
          <a:xfrm>
            <a:off x="309563" y="427038"/>
            <a:ext cx="6357937" cy="2400300"/>
            <a:chOff x="309563" y="427038"/>
            <a:chExt cx="6357937" cy="2400300"/>
          </a:xfrm>
        </p:grpSpPr>
        <p:sp>
          <p:nvSpPr>
            <p:cNvPr id="168" name="Google Shape;168;p2"/>
            <p:cNvSpPr/>
            <p:nvPr/>
          </p:nvSpPr>
          <p:spPr>
            <a:xfrm>
              <a:off x="309563" y="427038"/>
              <a:ext cx="6357937" cy="235743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4650" y="481013"/>
              <a:ext cx="6215063" cy="2254250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10800000">
              <a:off x="392113" y="490538"/>
              <a:ext cx="701675" cy="223996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10800000">
              <a:off x="1095375" y="500063"/>
              <a:ext cx="142875" cy="2225675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10800000">
              <a:off x="1188000" y="500718"/>
              <a:ext cx="215900" cy="2224585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100000" sy="100000" flip="none" algn="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3" name="Google Shape;173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772033" y="1712630"/>
              <a:ext cx="357214" cy="357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81199" y="428564"/>
              <a:ext cx="4357718" cy="2398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"/>
            <p:cNvSpPr/>
            <p:nvPr/>
          </p:nvSpPr>
          <p:spPr>
            <a:xfrm>
              <a:off x="1381125" y="503238"/>
              <a:ext cx="647700" cy="78581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738688" y="1571625"/>
              <a:ext cx="612775" cy="539750"/>
            </a:xfrm>
            <a:prstGeom prst="hear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7" name="Google Shape;177;p2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3095645" y="642857"/>
              <a:ext cx="1452951" cy="2071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" descr="FM-Sweet Sadness Element-58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3381397" y="571426"/>
              <a:ext cx="928694" cy="595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798523" y="499996"/>
              <a:ext cx="797584" cy="2285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" descr="Carton para bolsa de dulcescc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524405" y="519508"/>
              <a:ext cx="1714512" cy="1069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096041" y="571426"/>
              <a:ext cx="357214" cy="357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452967" y="571426"/>
              <a:ext cx="357214" cy="357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2" descr="Sin título-2ss.png"/>
            <p:cNvPicPr preferRelativeResize="0"/>
            <p:nvPr/>
          </p:nvPicPr>
          <p:blipFill rotWithShape="1">
            <a:blip r:embed="rId23">
              <a:alphaModFix/>
            </a:blip>
            <a:srcRect r="9417" b="33250"/>
            <a:stretch/>
          </p:blipFill>
          <p:spPr>
            <a:xfrm flipH="1">
              <a:off x="5238785" y="1357168"/>
              <a:ext cx="1374352" cy="1357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81067" y="519415"/>
              <a:ext cx="2714644" cy="2194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 rot="1156550">
              <a:off x="1228315" y="2161360"/>
              <a:ext cx="1071570" cy="5544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2"/>
            <p:cNvSpPr txBox="1"/>
            <p:nvPr/>
          </p:nvSpPr>
          <p:spPr>
            <a:xfrm rot="-5400000">
              <a:off x="-270614" y="1379161"/>
              <a:ext cx="17185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 Fiesta</a:t>
              </a:r>
              <a:endParaRPr/>
            </a:p>
          </p:txBody>
        </p:sp>
        <p:sp>
          <p:nvSpPr>
            <p:cNvPr id="187" name="Google Shape;187;p2"/>
            <p:cNvSpPr txBox="1"/>
            <p:nvPr/>
          </p:nvSpPr>
          <p:spPr>
            <a:xfrm rot="16200000">
              <a:off x="340251" y="1617840"/>
              <a:ext cx="105890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 de Mayo</a:t>
              </a:r>
              <a:endParaRPr sz="1100" dirty="0"/>
            </a:p>
          </p:txBody>
        </p:sp>
        <p:pic>
          <p:nvPicPr>
            <p:cNvPr id="188" name="Google Shape;188;p2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3167083" y="2142910"/>
              <a:ext cx="1071570" cy="569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524405" y="1857186"/>
              <a:ext cx="596253" cy="834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38695" y="2000048"/>
              <a:ext cx="357214" cy="357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135597" y="1500030"/>
              <a:ext cx="357214" cy="357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2"/>
            <p:cNvSpPr txBox="1"/>
            <p:nvPr/>
          </p:nvSpPr>
          <p:spPr>
            <a:xfrm>
              <a:off x="4753254" y="1620197"/>
              <a:ext cx="670376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18 Horas</a:t>
              </a:r>
              <a:endParaRPr sz="1200" dirty="0"/>
            </a:p>
          </p:txBody>
        </p:sp>
        <p:sp>
          <p:nvSpPr>
            <p:cNvPr id="193" name="Google Shape;193;p2"/>
            <p:cNvSpPr txBox="1"/>
            <p:nvPr/>
          </p:nvSpPr>
          <p:spPr>
            <a:xfrm>
              <a:off x="3167083" y="1214306"/>
              <a:ext cx="1357322" cy="861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 espero 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Xxxxxxxxxxxxxxxxxx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Xxxxxxxxxxxxxxxx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Xxxxxxxxxxx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xxxxxxxx</a:t>
              </a:r>
              <a:endParaRPr/>
            </a:p>
          </p:txBody>
        </p:sp>
        <p:sp>
          <p:nvSpPr>
            <p:cNvPr id="194" name="Google Shape;194;p2"/>
            <p:cNvSpPr txBox="1"/>
            <p:nvPr/>
          </p:nvSpPr>
          <p:spPr>
            <a:xfrm rot="21197557">
              <a:off x="4909865" y="807083"/>
              <a:ext cx="171836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100" dirty="0"/>
            </a:p>
          </p:txBody>
        </p:sp>
        <p:pic>
          <p:nvPicPr>
            <p:cNvPr id="195" name="Google Shape;195;p2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666753" y="499995"/>
              <a:ext cx="928693" cy="1124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"/>
            <p:cNvSpPr txBox="1"/>
            <p:nvPr/>
          </p:nvSpPr>
          <p:spPr>
            <a:xfrm>
              <a:off x="1452571" y="651609"/>
              <a:ext cx="619480" cy="276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  <p:pic>
          <p:nvPicPr>
            <p:cNvPr id="197" name="Google Shape;197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836033" y="428564"/>
              <a:ext cx="357214" cy="357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024207" y="714288"/>
              <a:ext cx="357214" cy="357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952877" y="2071455"/>
              <a:ext cx="357214" cy="3571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2"/>
          <p:cNvSpPr/>
          <p:nvPr/>
        </p:nvSpPr>
        <p:spPr>
          <a:xfrm>
            <a:off x="10239375" y="785813"/>
            <a:ext cx="2786063" cy="56435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Todos los elementos de cada Plantilla están Agrupados, </a:t>
            </a:r>
            <a:r>
              <a:rPr lang="es-ES" sz="1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Puedes desagruparlos  haciendo clic en cada plantilla con el botón derecho  y elegís la opción agrupar y la pestaña desagrupar 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cambiarlos totalmente si lo deseas: puedes cambiar los colores de  Fondo, cambiar las imágenes, agregar otras…</a:t>
            </a:r>
            <a:endParaRPr/>
          </a:p>
        </p:txBody>
      </p:sp>
      <p:pic>
        <p:nvPicPr>
          <p:cNvPr id="201" name="Google Shape;201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67938" y="0"/>
            <a:ext cx="1173162" cy="164306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"/>
          <p:cNvSpPr txBox="1"/>
          <p:nvPr/>
        </p:nvSpPr>
        <p:spPr>
          <a:xfrm>
            <a:off x="381000" y="2867025"/>
            <a:ext cx="17145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Invitación estilo 1</a:t>
            </a:r>
            <a:endParaRPr/>
          </a:p>
        </p:txBody>
      </p:sp>
      <p:grpSp>
        <p:nvGrpSpPr>
          <p:cNvPr id="203" name="Google Shape;203;p2"/>
          <p:cNvGrpSpPr/>
          <p:nvPr/>
        </p:nvGrpSpPr>
        <p:grpSpPr>
          <a:xfrm>
            <a:off x="331788" y="3143250"/>
            <a:ext cx="6335712" cy="2447925"/>
            <a:chOff x="331788" y="3143250"/>
            <a:chExt cx="6335712" cy="2447925"/>
          </a:xfrm>
        </p:grpSpPr>
        <p:sp>
          <p:nvSpPr>
            <p:cNvPr id="204" name="Google Shape;204;p2"/>
            <p:cNvSpPr/>
            <p:nvPr/>
          </p:nvSpPr>
          <p:spPr>
            <a:xfrm>
              <a:off x="331788" y="3214688"/>
              <a:ext cx="6335712" cy="23764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8938" y="3286125"/>
              <a:ext cx="6215062" cy="2232025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/>
              </a:stretch>
            </a:blip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987668" y="3286126"/>
              <a:ext cx="2602800" cy="221456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14999" r="-24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7" name="Google Shape;207;p2" descr="UIO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1960880" y="3499938"/>
              <a:ext cx="500043" cy="520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" descr="Burbuja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2246619" y="3285581"/>
              <a:ext cx="357174" cy="295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2"/>
            <p:cNvSpPr/>
            <p:nvPr/>
          </p:nvSpPr>
          <p:spPr>
            <a:xfrm rot="5400000">
              <a:off x="2113200" y="2232001"/>
              <a:ext cx="142874" cy="3546000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100000" sy="100000" flip="none" algn="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0" name="Google Shape;210;p2"/>
            <p:cNvPicPr preferRelativeResize="0"/>
            <p:nvPr/>
          </p:nvPicPr>
          <p:blipFill rotWithShape="1">
            <a:blip r:embed="rId7">
              <a:alphaModFix/>
            </a:blip>
            <a:srcRect l="31148" r="9835"/>
            <a:stretch/>
          </p:blipFill>
          <p:spPr>
            <a:xfrm>
              <a:off x="4024306" y="3143250"/>
              <a:ext cx="2571768" cy="2399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"/>
            <p:cNvPicPr preferRelativeResize="0"/>
            <p:nvPr/>
          </p:nvPicPr>
          <p:blipFill rotWithShape="1">
            <a:blip r:embed="rId24">
              <a:alphaModFix/>
            </a:blip>
            <a:srcRect r="10830"/>
            <a:stretch/>
          </p:blipFill>
          <p:spPr>
            <a:xfrm>
              <a:off x="4104000" y="3294002"/>
              <a:ext cx="2420636" cy="2195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2"/>
            <p:cNvSpPr/>
            <p:nvPr/>
          </p:nvSpPr>
          <p:spPr>
            <a:xfrm rot="10800000">
              <a:off x="414338" y="3286125"/>
              <a:ext cx="3646487" cy="7191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 txBox="1"/>
            <p:nvPr/>
          </p:nvSpPr>
          <p:spPr>
            <a:xfrm>
              <a:off x="1840706" y="3331899"/>
              <a:ext cx="526082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Hora</a:t>
              </a:r>
              <a:endParaRPr sz="1050" dirty="0"/>
            </a:p>
          </p:txBody>
        </p:sp>
        <p:sp>
          <p:nvSpPr>
            <p:cNvPr id="214" name="Google Shape;214;p2"/>
            <p:cNvSpPr txBox="1"/>
            <p:nvPr/>
          </p:nvSpPr>
          <p:spPr>
            <a:xfrm>
              <a:off x="2667084" y="3357447"/>
              <a:ext cx="625464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costo</a:t>
              </a:r>
              <a:endParaRPr sz="1000" dirty="0"/>
            </a:p>
          </p:txBody>
        </p:sp>
        <p:sp>
          <p:nvSpPr>
            <p:cNvPr id="215" name="Google Shape;215;p2"/>
            <p:cNvSpPr txBox="1"/>
            <p:nvPr/>
          </p:nvSpPr>
          <p:spPr>
            <a:xfrm>
              <a:off x="1095413" y="3357447"/>
              <a:ext cx="609434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Fecha</a:t>
              </a:r>
              <a:endParaRPr sz="1050" dirty="0"/>
            </a:p>
          </p:txBody>
        </p:sp>
        <p:sp>
          <p:nvSpPr>
            <p:cNvPr id="216" name="Google Shape;216;p2"/>
            <p:cNvSpPr txBox="1"/>
            <p:nvPr/>
          </p:nvSpPr>
          <p:spPr>
            <a:xfrm>
              <a:off x="1809728" y="3621345"/>
              <a:ext cx="707245" cy="230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18.00 pm</a:t>
              </a:r>
              <a:endParaRPr sz="1000" dirty="0"/>
            </a:p>
          </p:txBody>
        </p:sp>
        <p:sp>
          <p:nvSpPr>
            <p:cNvPr id="217" name="Google Shape;217;p2"/>
            <p:cNvSpPr txBox="1"/>
            <p:nvPr/>
          </p:nvSpPr>
          <p:spPr>
            <a:xfrm>
              <a:off x="1023910" y="3652012"/>
              <a:ext cx="714348" cy="277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 smtClean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14-5-</a:t>
              </a: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881313" y="4000500"/>
              <a:ext cx="647700" cy="785813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952875" y="3286125"/>
              <a:ext cx="142875" cy="2232025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0" name="Google Shape;220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167050" y="3286126"/>
              <a:ext cx="797584" cy="2286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 flipH="1">
              <a:off x="380968" y="3429002"/>
              <a:ext cx="714380" cy="8652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2"/>
            <p:cNvSpPr txBox="1"/>
            <p:nvPr/>
          </p:nvSpPr>
          <p:spPr>
            <a:xfrm>
              <a:off x="2477899" y="3643257"/>
              <a:ext cx="974903" cy="215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800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100%diverciòn</a:t>
              </a:r>
              <a:endParaRPr sz="900" dirty="0"/>
            </a:p>
          </p:txBody>
        </p:sp>
        <p:pic>
          <p:nvPicPr>
            <p:cNvPr id="223" name="Google Shape;223;p2" descr="Sin título-2ss.png"/>
            <p:cNvPicPr preferRelativeResize="0"/>
            <p:nvPr/>
          </p:nvPicPr>
          <p:blipFill rotWithShape="1">
            <a:blip r:embed="rId30">
              <a:alphaModFix/>
            </a:blip>
            <a:srcRect r="9417" b="33250"/>
            <a:stretch/>
          </p:blipFill>
          <p:spPr>
            <a:xfrm flipH="1">
              <a:off x="2809860" y="4286257"/>
              <a:ext cx="1229682" cy="121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" descr="Carton para bolsa de dulcescc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024306" y="3286126"/>
              <a:ext cx="1714512" cy="106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2"/>
            <p:cNvSpPr txBox="1"/>
            <p:nvPr/>
          </p:nvSpPr>
          <p:spPr>
            <a:xfrm rot="21197557">
              <a:off x="4411978" y="3642273"/>
              <a:ext cx="1072088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050" dirty="0"/>
            </a:p>
          </p:txBody>
        </p:sp>
        <p:pic>
          <p:nvPicPr>
            <p:cNvPr id="226" name="Google Shape;226;p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3841009">
              <a:off x="3845315" y="4686467"/>
              <a:ext cx="857255" cy="45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238620" y="4357695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"/>
            <p:cNvPicPr preferRelativeResize="0"/>
            <p:nvPr/>
          </p:nvPicPr>
          <p:blipFill rotWithShape="1">
            <a:blip r:embed="rId7">
              <a:alphaModFix/>
            </a:blip>
            <a:srcRect l="31148" t="29778" r="-1638" b="10664"/>
            <a:stretch/>
          </p:blipFill>
          <p:spPr>
            <a:xfrm>
              <a:off x="452406" y="4071943"/>
              <a:ext cx="3071834" cy="1428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1076382" y="3857629"/>
              <a:ext cx="1071570" cy="1527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" descr="FM-Sweet Sadness Element-58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47820" y="3857629"/>
              <a:ext cx="857256" cy="549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2"/>
            <p:cNvSpPr txBox="1"/>
            <p:nvPr/>
          </p:nvSpPr>
          <p:spPr>
            <a:xfrm>
              <a:off x="952472" y="4392001"/>
              <a:ext cx="1357322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xxxxxxxxxxxxxxx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Xxxxxxxxxxxxxxxx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Xxxxxxxxxxx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xxxxxxxx</a:t>
              </a:r>
              <a:endParaRPr/>
            </a:p>
          </p:txBody>
        </p:sp>
        <p:pic>
          <p:nvPicPr>
            <p:cNvPr id="232" name="Google Shape;232;p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 rot="1156550">
              <a:off x="1799786" y="4947651"/>
              <a:ext cx="1071570" cy="5545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2"/>
            <p:cNvSpPr txBox="1"/>
            <p:nvPr/>
          </p:nvSpPr>
          <p:spPr>
            <a:xfrm rot="-5400000">
              <a:off x="33283" y="4562505"/>
              <a:ext cx="1176871" cy="3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***  Vip ***</a:t>
              </a:r>
              <a:endParaRPr/>
            </a:p>
          </p:txBody>
        </p:sp>
        <p:pic>
          <p:nvPicPr>
            <p:cNvPr id="234" name="Google Shape;234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09596" y="4643447"/>
              <a:ext cx="596253" cy="835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167446" y="4214819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66720" y="4143381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 rot="-768941" flipH="1">
              <a:off x="2111107" y="4140396"/>
              <a:ext cx="714380" cy="865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666984" y="4071943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" descr="3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452802" y="350044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2"/>
            <p:cNvSpPr txBox="1"/>
            <p:nvPr/>
          </p:nvSpPr>
          <p:spPr>
            <a:xfrm>
              <a:off x="2952736" y="4214819"/>
              <a:ext cx="6194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 txBox="1"/>
          <p:nvPr/>
        </p:nvSpPr>
        <p:spPr>
          <a:xfrm>
            <a:off x="6381750" y="214313"/>
            <a:ext cx="1928813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Cartón para Bolsas de Dulces y golosinas</a:t>
            </a:r>
            <a:endParaRPr/>
          </a:p>
        </p:txBody>
      </p:sp>
      <p:grpSp>
        <p:nvGrpSpPr>
          <p:cNvPr id="247" name="Google Shape;247;p4"/>
          <p:cNvGrpSpPr/>
          <p:nvPr/>
        </p:nvGrpSpPr>
        <p:grpSpPr>
          <a:xfrm>
            <a:off x="809625" y="285750"/>
            <a:ext cx="5400675" cy="3571875"/>
            <a:chOff x="809079" y="285875"/>
            <a:chExt cx="5401107" cy="3571754"/>
          </a:xfrm>
        </p:grpSpPr>
        <p:sp>
          <p:nvSpPr>
            <p:cNvPr id="248" name="Google Shape;248;p4"/>
            <p:cNvSpPr/>
            <p:nvPr/>
          </p:nvSpPr>
          <p:spPr>
            <a:xfrm>
              <a:off x="809079" y="285875"/>
              <a:ext cx="5401107" cy="3571754"/>
            </a:xfrm>
            <a:prstGeom prst="rect">
              <a:avLst/>
            </a:prstGeom>
            <a:solidFill>
              <a:srgbClr val="FF66FF"/>
            </a:solidFill>
            <a:ln w="412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828131" y="2195573"/>
              <a:ext cx="5364592" cy="16620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 rot="10800000">
              <a:off x="827088" y="2014538"/>
              <a:ext cx="5365750" cy="144462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sng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 rot="10800000" flipH="1">
              <a:off x="828131" y="306512"/>
              <a:ext cx="5364592" cy="166046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1023409" y="2195573"/>
              <a:ext cx="647752" cy="785785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3" name="Google Shape;253;p4"/>
            <p:cNvPicPr preferRelativeResize="0"/>
            <p:nvPr/>
          </p:nvPicPr>
          <p:blipFill rotWithShape="1">
            <a:blip r:embed="rId5">
              <a:alphaModFix/>
            </a:blip>
            <a:srcRect b="21171"/>
            <a:stretch/>
          </p:blipFill>
          <p:spPr>
            <a:xfrm>
              <a:off x="1666852" y="2214554"/>
              <a:ext cx="3786214" cy="1643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4"/>
            <p:cNvPicPr preferRelativeResize="0"/>
            <p:nvPr/>
          </p:nvPicPr>
          <p:blipFill rotWithShape="1">
            <a:blip r:embed="rId5">
              <a:alphaModFix/>
            </a:blip>
            <a:srcRect l="49057" b="21171"/>
            <a:stretch/>
          </p:blipFill>
          <p:spPr>
            <a:xfrm flipH="1">
              <a:off x="4238620" y="1928802"/>
              <a:ext cx="1928826" cy="1643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00000">
              <a:off x="630894" y="3107636"/>
              <a:ext cx="785980" cy="28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81100" y="2285992"/>
              <a:ext cx="1928826" cy="1559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095612" y="2285992"/>
              <a:ext cx="1000132" cy="1426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4"/>
            <p:cNvSpPr txBox="1"/>
            <p:nvPr/>
          </p:nvSpPr>
          <p:spPr>
            <a:xfrm>
              <a:off x="2916000" y="2714620"/>
              <a:ext cx="135732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Gracias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 festejar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 Migo</a:t>
              </a:r>
              <a:endParaRPr/>
            </a:p>
          </p:txBody>
        </p:sp>
        <p:pic>
          <p:nvPicPr>
            <p:cNvPr id="259" name="Google Shape;259;p4" descr="FM-Sweet Sadness Element-58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238488" y="2285992"/>
              <a:ext cx="714380" cy="457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616000" y="2214554"/>
              <a:ext cx="571504" cy="1638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4" descr="Carton para bolsa de dulcescc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024306" y="2234070"/>
              <a:ext cx="1571636" cy="9806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4"/>
            <p:cNvSpPr txBox="1"/>
            <p:nvPr/>
          </p:nvSpPr>
          <p:spPr>
            <a:xfrm rot="21197557">
              <a:off x="4461891" y="2575727"/>
              <a:ext cx="963918" cy="338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000" dirty="0"/>
            </a:p>
          </p:txBody>
        </p:sp>
        <p:pic>
          <p:nvPicPr>
            <p:cNvPr id="263" name="Google Shape;263;p4" descr="Sin título-2ss.png"/>
            <p:cNvPicPr preferRelativeResize="0"/>
            <p:nvPr/>
          </p:nvPicPr>
          <p:blipFill rotWithShape="1">
            <a:blip r:embed="rId12">
              <a:alphaModFix/>
            </a:blip>
            <a:srcRect r="9417" b="33250"/>
            <a:stretch/>
          </p:blipFill>
          <p:spPr>
            <a:xfrm flipH="1">
              <a:off x="4938659" y="2714620"/>
              <a:ext cx="1157349" cy="1143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238620" y="3143248"/>
              <a:ext cx="459096" cy="6429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67050" y="3357562"/>
              <a:ext cx="857256" cy="45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1156550">
              <a:off x="1572476" y="3413359"/>
              <a:ext cx="845119" cy="437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38224" y="2643182"/>
              <a:ext cx="642942" cy="778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4"/>
            <p:cNvSpPr txBox="1"/>
            <p:nvPr/>
          </p:nvSpPr>
          <p:spPr>
            <a:xfrm>
              <a:off x="1095381" y="2362225"/>
              <a:ext cx="6194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  <p:pic>
          <p:nvPicPr>
            <p:cNvPr id="269" name="Google Shape;269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478843" y="213915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52844" y="221455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810256" y="228599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524372" y="307181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667116" y="321468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4"/>
            <p:cNvSpPr/>
            <p:nvPr/>
          </p:nvSpPr>
          <p:spPr>
            <a:xfrm rot="10800000" flipH="1">
              <a:off x="1024996" y="1181195"/>
              <a:ext cx="647752" cy="78578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5" name="Google Shape;275;p4"/>
            <p:cNvPicPr preferRelativeResize="0"/>
            <p:nvPr/>
          </p:nvPicPr>
          <p:blipFill rotWithShape="1">
            <a:blip r:embed="rId5">
              <a:alphaModFix/>
            </a:blip>
            <a:srcRect b="21171"/>
            <a:stretch/>
          </p:blipFill>
          <p:spPr>
            <a:xfrm rot="10800000" flipH="1">
              <a:off x="1667818" y="324001"/>
              <a:ext cx="3786214" cy="1643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00000" flipH="1">
              <a:off x="631860" y="788293"/>
              <a:ext cx="785980" cy="28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382066" y="335921"/>
              <a:ext cx="1928826" cy="1559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 flipH="1">
              <a:off x="3096578" y="469591"/>
              <a:ext cx="1000132" cy="1426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4"/>
            <p:cNvSpPr txBox="1"/>
            <p:nvPr/>
          </p:nvSpPr>
          <p:spPr>
            <a:xfrm rot="10800000" flipH="1">
              <a:off x="2916966" y="913011"/>
              <a:ext cx="135732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Gracias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 festejar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 Migo</a:t>
              </a:r>
              <a:endParaRPr/>
            </a:p>
          </p:txBody>
        </p:sp>
        <p:pic>
          <p:nvPicPr>
            <p:cNvPr id="280" name="Google Shape;280;p4" descr="FM-Sweet Sadness Element-58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0800000" flipH="1">
              <a:off x="3239454" y="1437671"/>
              <a:ext cx="714380" cy="457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10800000" flipH="1">
              <a:off x="5616966" y="329044"/>
              <a:ext cx="571504" cy="1638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4" descr="Carton para bolsa de dulcescc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0800000" flipH="1">
              <a:off x="4025272" y="966943"/>
              <a:ext cx="1571636" cy="9806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4"/>
            <p:cNvSpPr txBox="1"/>
            <p:nvPr/>
          </p:nvSpPr>
          <p:spPr>
            <a:xfrm rot="11202443" flipH="1">
              <a:off x="4462857" y="1252009"/>
              <a:ext cx="963918" cy="36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050" dirty="0"/>
            </a:p>
          </p:txBody>
        </p:sp>
        <p:pic>
          <p:nvPicPr>
            <p:cNvPr id="284" name="Google Shape;284;p4" descr="Sin título-2ss.png"/>
            <p:cNvPicPr preferRelativeResize="0"/>
            <p:nvPr/>
          </p:nvPicPr>
          <p:blipFill rotWithShape="1">
            <a:blip r:embed="rId12">
              <a:alphaModFix/>
            </a:blip>
            <a:srcRect r="9417" b="33250"/>
            <a:stretch/>
          </p:blipFill>
          <p:spPr>
            <a:xfrm rot="10800000">
              <a:off x="4939625" y="324000"/>
              <a:ext cx="1157349" cy="1143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10800000" flipH="1">
              <a:off x="4239586" y="395439"/>
              <a:ext cx="459096" cy="6429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0800000" flipH="1">
              <a:off x="3168016" y="368571"/>
              <a:ext cx="857256" cy="45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9643450" flipH="1">
              <a:off x="1573442" y="330921"/>
              <a:ext cx="845119" cy="437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10800000" flipH="1">
              <a:off x="1239190" y="759714"/>
              <a:ext cx="642942" cy="778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4"/>
            <p:cNvSpPr txBox="1"/>
            <p:nvPr/>
          </p:nvSpPr>
          <p:spPr>
            <a:xfrm rot="10800000" flipH="1">
              <a:off x="976900" y="1542405"/>
              <a:ext cx="6194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  <p:pic>
          <p:nvPicPr>
            <p:cNvPr id="290" name="Google Shape;290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10800000" flipH="1">
              <a:off x="1479809" y="1685257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10800000" flipH="1">
              <a:off x="3953810" y="1609861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10800000" flipH="1">
              <a:off x="5811222" y="1538423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10800000" flipH="1">
              <a:off x="4525338" y="752605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10800000" flipH="1">
              <a:off x="3668082" y="609729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5" name="Google Shape;295;p4"/>
          <p:cNvSpPr txBox="1"/>
          <p:nvPr/>
        </p:nvSpPr>
        <p:spPr>
          <a:xfrm>
            <a:off x="1095375" y="6072188"/>
            <a:ext cx="17145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Tarjetita para cada Invitado</a:t>
            </a:r>
            <a:endParaRPr/>
          </a:p>
        </p:txBody>
      </p:sp>
      <p:sp>
        <p:nvSpPr>
          <p:cNvPr id="296" name="Google Shape;296;p4"/>
          <p:cNvSpPr txBox="1"/>
          <p:nvPr/>
        </p:nvSpPr>
        <p:spPr>
          <a:xfrm>
            <a:off x="4095750" y="6072188"/>
            <a:ext cx="17145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Etiqueta Monedita de Chocolate de 4.3 cm</a:t>
            </a:r>
            <a:endParaRPr/>
          </a:p>
        </p:txBody>
      </p:sp>
      <p:grpSp>
        <p:nvGrpSpPr>
          <p:cNvPr id="297" name="Google Shape;297;p4"/>
          <p:cNvGrpSpPr/>
          <p:nvPr/>
        </p:nvGrpSpPr>
        <p:grpSpPr>
          <a:xfrm>
            <a:off x="4095750" y="4357688"/>
            <a:ext cx="1571625" cy="1571625"/>
            <a:chOff x="4095750" y="4357688"/>
            <a:chExt cx="1571625" cy="1571625"/>
          </a:xfrm>
        </p:grpSpPr>
        <p:sp>
          <p:nvSpPr>
            <p:cNvPr id="298" name="Google Shape;298;p4"/>
            <p:cNvSpPr/>
            <p:nvPr/>
          </p:nvSpPr>
          <p:spPr>
            <a:xfrm>
              <a:off x="4095750" y="4357688"/>
              <a:ext cx="1571625" cy="157162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4167188" y="4429126"/>
              <a:ext cx="1428750" cy="1428750"/>
            </a:xfrm>
            <a:prstGeom prst="ellipse">
              <a:avLst/>
            </a:prstGeom>
            <a:blipFill rotWithShape="1">
              <a:blip r:embed="rId18">
                <a:alphaModFix/>
              </a:blip>
              <a:stretch>
                <a:fillRect l="-22999" r="-9998"/>
              </a:stretch>
            </a:blip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0" name="Google Shape;300;p4"/>
            <p:cNvPicPr preferRelativeResize="0"/>
            <p:nvPr/>
          </p:nvPicPr>
          <p:blipFill rotWithShape="1">
            <a:blip r:embed="rId5">
              <a:alphaModFix/>
            </a:blip>
            <a:srcRect r="66039" b="38309"/>
            <a:stretch/>
          </p:blipFill>
          <p:spPr>
            <a:xfrm>
              <a:off x="4238620" y="4500570"/>
              <a:ext cx="1285884" cy="1285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4" descr="Carton para bolsa de dulcescc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176000" y="4752000"/>
              <a:ext cx="1357322" cy="8468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4"/>
            <p:cNvSpPr txBox="1"/>
            <p:nvPr/>
          </p:nvSpPr>
          <p:spPr>
            <a:xfrm rot="21197557">
              <a:off x="4500000" y="5037270"/>
              <a:ext cx="88043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000" dirty="0"/>
            </a:p>
          </p:txBody>
        </p:sp>
        <p:pic>
          <p:nvPicPr>
            <p:cNvPr id="303" name="Google Shape;303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738686" y="450057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524372" y="5357826"/>
              <a:ext cx="806690" cy="428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024438" y="521495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6" name="Google Shape;306;p4"/>
          <p:cNvGrpSpPr/>
          <p:nvPr/>
        </p:nvGrpSpPr>
        <p:grpSpPr>
          <a:xfrm>
            <a:off x="809625" y="4214813"/>
            <a:ext cx="2928938" cy="1692275"/>
            <a:chOff x="809566" y="4214818"/>
            <a:chExt cx="2928958" cy="1692275"/>
          </a:xfrm>
        </p:grpSpPr>
        <p:sp>
          <p:nvSpPr>
            <p:cNvPr id="307" name="Google Shape;307;p4"/>
            <p:cNvSpPr/>
            <p:nvPr/>
          </p:nvSpPr>
          <p:spPr>
            <a:xfrm>
              <a:off x="809566" y="4214818"/>
              <a:ext cx="2879745" cy="16922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881004" y="4286255"/>
              <a:ext cx="2735281" cy="1547813"/>
            </a:xfrm>
            <a:prstGeom prst="rect">
              <a:avLst/>
            </a:prstGeom>
            <a:blipFill rotWithShape="1">
              <a:blip r:embed="rId21">
                <a:alphaModFix/>
              </a:blip>
              <a:stretch>
                <a:fillRect/>
              </a:stretch>
            </a:blip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98467" y="4303718"/>
              <a:ext cx="684218" cy="642937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0" name="Google Shape;310;p4"/>
            <p:cNvPicPr preferRelativeResize="0"/>
            <p:nvPr/>
          </p:nvPicPr>
          <p:blipFill rotWithShape="1">
            <a:blip r:embed="rId5">
              <a:alphaModFix/>
            </a:blip>
            <a:srcRect r="43395" b="24599"/>
            <a:stretch/>
          </p:blipFill>
          <p:spPr>
            <a:xfrm>
              <a:off x="1381070" y="4249692"/>
              <a:ext cx="2143140" cy="1571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4"/>
            <p:cNvPicPr preferRelativeResize="0"/>
            <p:nvPr/>
          </p:nvPicPr>
          <p:blipFill rotWithShape="1">
            <a:blip r:embed="rId22">
              <a:alphaModFix/>
            </a:blip>
            <a:srcRect b="6216"/>
            <a:stretch/>
          </p:blipFill>
          <p:spPr>
            <a:xfrm>
              <a:off x="3060000" y="4302000"/>
              <a:ext cx="562499" cy="15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4" descr="Sin título-2ss.png"/>
            <p:cNvPicPr preferRelativeResize="0"/>
            <p:nvPr/>
          </p:nvPicPr>
          <p:blipFill rotWithShape="1">
            <a:blip r:embed="rId23">
              <a:alphaModFix/>
            </a:blip>
            <a:srcRect r="9417" b="33250"/>
            <a:stretch/>
          </p:blipFill>
          <p:spPr>
            <a:xfrm>
              <a:off x="809566" y="4825130"/>
              <a:ext cx="1012680" cy="1000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4"/>
            <p:cNvSpPr txBox="1"/>
            <p:nvPr/>
          </p:nvSpPr>
          <p:spPr>
            <a:xfrm>
              <a:off x="934846" y="4429138"/>
              <a:ext cx="6194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  <p:pic>
          <p:nvPicPr>
            <p:cNvPr id="314" name="Google Shape;314;p4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1881136" y="4321130"/>
              <a:ext cx="1857388" cy="150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4" descr="Carton para bolsa de dulcescc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66822" y="4500576"/>
              <a:ext cx="1357322" cy="8468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4"/>
            <p:cNvSpPr txBox="1"/>
            <p:nvPr/>
          </p:nvSpPr>
          <p:spPr>
            <a:xfrm rot="21197557">
              <a:off x="1977421" y="4790307"/>
              <a:ext cx="88043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000" dirty="0"/>
            </a:p>
          </p:txBody>
        </p:sp>
        <p:pic>
          <p:nvPicPr>
            <p:cNvPr id="317" name="Google Shape;317;p4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1309632" y="4714890"/>
              <a:ext cx="428628" cy="519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381070" y="428626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1156550">
              <a:off x="2143949" y="5342191"/>
              <a:ext cx="845119" cy="437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238488" y="485776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4"/>
          <p:cNvSpPr txBox="1"/>
          <p:nvPr/>
        </p:nvSpPr>
        <p:spPr>
          <a:xfrm>
            <a:off x="7096125" y="6143625"/>
            <a:ext cx="1779588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Adorno para pegar en vasos y artículos</a:t>
            </a:r>
            <a:endParaRPr/>
          </a:p>
        </p:txBody>
      </p:sp>
      <p:grpSp>
        <p:nvGrpSpPr>
          <p:cNvPr id="322" name="Google Shape;322;p4"/>
          <p:cNvGrpSpPr/>
          <p:nvPr/>
        </p:nvGrpSpPr>
        <p:grpSpPr>
          <a:xfrm>
            <a:off x="6767513" y="3751263"/>
            <a:ext cx="2520950" cy="2303462"/>
            <a:chOff x="6767513" y="3751263"/>
            <a:chExt cx="2520950" cy="2303462"/>
          </a:xfrm>
        </p:grpSpPr>
        <p:sp>
          <p:nvSpPr>
            <p:cNvPr id="323" name="Google Shape;323;p4"/>
            <p:cNvSpPr/>
            <p:nvPr/>
          </p:nvSpPr>
          <p:spPr>
            <a:xfrm rot="10800000">
              <a:off x="6767513" y="3751263"/>
              <a:ext cx="2520950" cy="2303462"/>
            </a:xfrm>
            <a:prstGeom prst="roundRect">
              <a:avLst>
                <a:gd name="adj" fmla="val 1507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6810375" y="3786188"/>
              <a:ext cx="2400300" cy="2214562"/>
            </a:xfrm>
            <a:prstGeom prst="roundRect">
              <a:avLst>
                <a:gd name="adj" fmla="val 15079"/>
              </a:avLst>
            </a:prstGeom>
            <a:solidFill>
              <a:srgbClr val="FF006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7024702" y="4000504"/>
              <a:ext cx="2000264" cy="1785950"/>
            </a:xfrm>
            <a:prstGeom prst="rect">
              <a:avLst/>
            </a:prstGeom>
            <a:blipFill rotWithShape="1">
              <a:blip r:embed="rId26">
                <a:alphaModFix/>
              </a:blip>
              <a:stretch>
                <a:fillRect l="-21999" r="-799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6" name="Google Shape;326;p4"/>
            <p:cNvPicPr preferRelativeResize="0"/>
            <p:nvPr/>
          </p:nvPicPr>
          <p:blipFill rotWithShape="1">
            <a:blip r:embed="rId5">
              <a:alphaModFix/>
            </a:blip>
            <a:srcRect r="43395" b="21171"/>
            <a:stretch/>
          </p:blipFill>
          <p:spPr>
            <a:xfrm flipH="1">
              <a:off x="7024702" y="3929066"/>
              <a:ext cx="2143140" cy="1643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p4"/>
            <p:cNvSpPr/>
            <p:nvPr/>
          </p:nvSpPr>
          <p:spPr>
            <a:xfrm>
              <a:off x="7453313" y="4000500"/>
              <a:ext cx="647700" cy="785813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"/>
            <p:cNvSpPr txBox="1"/>
            <p:nvPr/>
          </p:nvSpPr>
          <p:spPr>
            <a:xfrm>
              <a:off x="7524801" y="4166729"/>
              <a:ext cx="6194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  <p:pic>
          <p:nvPicPr>
            <p:cNvPr id="329" name="Google Shape;329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7024702" y="4000504"/>
              <a:ext cx="642942" cy="1842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4"/>
            <p:cNvPicPr preferRelativeResize="0"/>
            <p:nvPr/>
          </p:nvPicPr>
          <p:blipFill rotWithShape="1">
            <a:blip r:embed="rId27">
              <a:alphaModFix/>
            </a:blip>
            <a:srcRect r="11999"/>
            <a:stretch/>
          </p:blipFill>
          <p:spPr>
            <a:xfrm>
              <a:off x="7596206" y="4342273"/>
              <a:ext cx="1571636" cy="1444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4" descr="Carton para bolsa de dulcescc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381891" y="4439492"/>
              <a:ext cx="1357322" cy="8468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4"/>
            <p:cNvSpPr txBox="1"/>
            <p:nvPr/>
          </p:nvSpPr>
          <p:spPr>
            <a:xfrm rot="21197557">
              <a:off x="7692490" y="4729223"/>
              <a:ext cx="88043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000" dirty="0"/>
            </a:p>
          </p:txBody>
        </p:sp>
        <p:pic>
          <p:nvPicPr>
            <p:cNvPr id="333" name="Google Shape;333;p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flipH="1">
              <a:off x="7167578" y="5286388"/>
              <a:ext cx="857256" cy="45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239016" y="514351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024702" y="414338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4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8310562" y="381600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1156550">
              <a:off x="7723637" y="5504719"/>
              <a:ext cx="975690" cy="504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881958" y="3929066"/>
              <a:ext cx="500066" cy="605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5"/>
          <p:cNvGrpSpPr/>
          <p:nvPr/>
        </p:nvGrpSpPr>
        <p:grpSpPr>
          <a:xfrm>
            <a:off x="666750" y="785813"/>
            <a:ext cx="4214813" cy="4143375"/>
            <a:chOff x="666720" y="785813"/>
            <a:chExt cx="4214839" cy="4143375"/>
          </a:xfrm>
        </p:grpSpPr>
        <p:grpSp>
          <p:nvGrpSpPr>
            <p:cNvPr id="345" name="Google Shape;345;p5"/>
            <p:cNvGrpSpPr/>
            <p:nvPr/>
          </p:nvGrpSpPr>
          <p:grpSpPr>
            <a:xfrm>
              <a:off x="738158" y="785813"/>
              <a:ext cx="4143401" cy="4143375"/>
              <a:chOff x="5238724" y="1571612"/>
              <a:chExt cx="4143433" cy="4144045"/>
            </a:xfrm>
          </p:grpSpPr>
          <p:sp>
            <p:nvSpPr>
              <p:cNvPr id="346" name="Google Shape;346;p5"/>
              <p:cNvSpPr/>
              <p:nvPr/>
            </p:nvSpPr>
            <p:spPr>
              <a:xfrm flipH="1">
                <a:off x="5608616" y="1941559"/>
                <a:ext cx="3403647" cy="192436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5608616" y="3791296"/>
                <a:ext cx="3403647" cy="192436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5238724" y="3791296"/>
                <a:ext cx="739785" cy="1924361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5238724" y="1941559"/>
                <a:ext cx="665171" cy="184973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8716984" y="1941559"/>
                <a:ext cx="665172" cy="184973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5"/>
              <p:cNvSpPr/>
              <p:nvPr/>
            </p:nvSpPr>
            <p:spPr>
              <a:xfrm>
                <a:off x="8716984" y="3791296"/>
                <a:ext cx="665172" cy="1924361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5567341" y="1571612"/>
                <a:ext cx="3444922" cy="428694"/>
              </a:xfrm>
              <a:custGeom>
                <a:avLst/>
                <a:gdLst/>
                <a:ahLst/>
                <a:cxnLst/>
                <a:rect l="l" t="t" r="r" b="b"/>
                <a:pathLst>
                  <a:path w="3326296" h="357809" extrusionOk="0">
                    <a:moveTo>
                      <a:pt x="0" y="331304"/>
                    </a:moveTo>
                    <a:lnTo>
                      <a:pt x="371061" y="0"/>
                    </a:lnTo>
                    <a:lnTo>
                      <a:pt x="2955235" y="0"/>
                    </a:lnTo>
                    <a:lnTo>
                      <a:pt x="3326296" y="357809"/>
                    </a:lnTo>
                    <a:lnTo>
                      <a:pt x="0" y="33130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" name="Google Shape;353;p5"/>
            <p:cNvSpPr/>
            <p:nvPr/>
          </p:nvSpPr>
          <p:spPr>
            <a:xfrm flipH="1">
              <a:off x="1166786" y="1214438"/>
              <a:ext cx="3286145" cy="185737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508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 rot="10800000">
              <a:off x="1238224" y="3000375"/>
              <a:ext cx="3286145" cy="185737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508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1127098" y="857250"/>
              <a:ext cx="3325834" cy="357188"/>
            </a:xfrm>
            <a:custGeom>
              <a:avLst/>
              <a:gdLst/>
              <a:ahLst/>
              <a:cxnLst/>
              <a:rect l="l" t="t" r="r" b="b"/>
              <a:pathLst>
                <a:path w="3326296" h="357809" extrusionOk="0">
                  <a:moveTo>
                    <a:pt x="0" y="331304"/>
                  </a:moveTo>
                  <a:lnTo>
                    <a:pt x="371061" y="0"/>
                  </a:lnTo>
                  <a:lnTo>
                    <a:pt x="2955235" y="0"/>
                  </a:lnTo>
                  <a:lnTo>
                    <a:pt x="3326296" y="357809"/>
                  </a:lnTo>
                  <a:lnTo>
                    <a:pt x="0" y="331304"/>
                  </a:lnTo>
                  <a:close/>
                </a:path>
              </a:pathLst>
            </a:custGeom>
            <a:solidFill>
              <a:srgbClr val="FF66FF"/>
            </a:solidFill>
            <a:ln w="508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6" name="Google Shape;356;p5"/>
            <p:cNvPicPr preferRelativeResize="0"/>
            <p:nvPr/>
          </p:nvPicPr>
          <p:blipFill rotWithShape="1">
            <a:blip r:embed="rId4">
              <a:alphaModFix/>
            </a:blip>
            <a:srcRect b="21171"/>
            <a:stretch/>
          </p:blipFill>
          <p:spPr>
            <a:xfrm flipH="1">
              <a:off x="666720" y="1214422"/>
              <a:ext cx="3786214" cy="1643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5"/>
            <p:cNvSpPr/>
            <p:nvPr/>
          </p:nvSpPr>
          <p:spPr>
            <a:xfrm>
              <a:off x="4167180" y="1214438"/>
              <a:ext cx="642941" cy="1785937"/>
            </a:xfrm>
            <a:prstGeom prst="ellipse">
              <a:avLst/>
            </a:prstGeom>
            <a:solidFill>
              <a:srgbClr val="FF0066"/>
            </a:solidFill>
            <a:ln w="508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238224" y="1246188"/>
              <a:ext cx="785818" cy="714375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809596" y="1214438"/>
              <a:ext cx="642942" cy="1785937"/>
            </a:xfrm>
            <a:prstGeom prst="ellipse">
              <a:avLst/>
            </a:prstGeom>
            <a:solidFill>
              <a:srgbClr val="FF0066"/>
            </a:solidFill>
            <a:ln w="508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0" name="Google Shape;360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66918" y="1346233"/>
              <a:ext cx="2015005" cy="16294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5" descr="Carton para bolsa de dulcescc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23976" y="1500174"/>
              <a:ext cx="1714512" cy="1069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5"/>
            <p:cNvSpPr txBox="1"/>
            <p:nvPr/>
          </p:nvSpPr>
          <p:spPr>
            <a:xfrm rot="21197557">
              <a:off x="1911648" y="1871710"/>
              <a:ext cx="1072088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000" dirty="0"/>
            </a:p>
          </p:txBody>
        </p:sp>
        <p:pic>
          <p:nvPicPr>
            <p:cNvPr id="363" name="Google Shape;363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1942847">
              <a:off x="1597763" y="2459676"/>
              <a:ext cx="588958" cy="713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>
              <a:off x="2307760" y="3214686"/>
              <a:ext cx="1000132" cy="1426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5"/>
            <p:cNvSpPr txBox="1"/>
            <p:nvPr/>
          </p:nvSpPr>
          <p:spPr>
            <a:xfrm rot="10800000">
              <a:off x="2130182" y="3658106"/>
              <a:ext cx="135732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Gracias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 festejar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 Migo</a:t>
              </a:r>
              <a:endParaRPr/>
            </a:p>
          </p:txBody>
        </p:sp>
        <p:pic>
          <p:nvPicPr>
            <p:cNvPr id="366" name="Google Shape;366;p5" descr="FM-Sweet Sadness Element-58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0800000">
              <a:off x="2450636" y="4182766"/>
              <a:ext cx="714380" cy="457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5" descr="Sin título-bb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10800000">
              <a:off x="3595678" y="3046444"/>
              <a:ext cx="806309" cy="1811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5"/>
            <p:cNvSpPr/>
            <p:nvPr/>
          </p:nvSpPr>
          <p:spPr>
            <a:xfrm>
              <a:off x="4167180" y="3000375"/>
              <a:ext cx="642941" cy="1857375"/>
            </a:xfrm>
            <a:prstGeom prst="ellipse">
              <a:avLst/>
            </a:prstGeom>
            <a:solidFill>
              <a:srgbClr val="FF0066"/>
            </a:solidFill>
            <a:ln w="508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9" name="Google Shape;369;p5" descr="Sin título-bb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10800000" flipH="1">
              <a:off x="1309662" y="3046444"/>
              <a:ext cx="806309" cy="1811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5"/>
            <p:cNvSpPr/>
            <p:nvPr/>
          </p:nvSpPr>
          <p:spPr>
            <a:xfrm>
              <a:off x="809596" y="3000375"/>
              <a:ext cx="714379" cy="1857375"/>
            </a:xfrm>
            <a:prstGeom prst="ellipse">
              <a:avLst/>
            </a:prstGeom>
            <a:solidFill>
              <a:srgbClr val="FF0066"/>
            </a:solidFill>
            <a:ln w="508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1" name="Google Shape;371;p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3729724">
              <a:off x="2568969" y="3156677"/>
              <a:ext cx="841346" cy="447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5" descr="Sin título-2ss.png"/>
            <p:cNvPicPr preferRelativeResize="0"/>
            <p:nvPr/>
          </p:nvPicPr>
          <p:blipFill rotWithShape="1">
            <a:blip r:embed="rId12">
              <a:alphaModFix/>
            </a:blip>
            <a:srcRect r="9417" b="33250"/>
            <a:stretch/>
          </p:blipFill>
          <p:spPr>
            <a:xfrm rot="10800000" flipH="1">
              <a:off x="1595414" y="3024000"/>
              <a:ext cx="1081386" cy="1067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10465502">
              <a:off x="3275546" y="3097357"/>
              <a:ext cx="564404" cy="790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5" descr="3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809728" y="121442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5" descr="3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809836" y="150015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5" descr="3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667116" y="214311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5" descr="3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809992" y="428625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5" descr="3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523976" y="428625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5" descr="3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095612" y="335756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1156550">
              <a:off x="3430066" y="2556633"/>
              <a:ext cx="848644" cy="439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5"/>
            <p:cNvSpPr txBox="1"/>
            <p:nvPr/>
          </p:nvSpPr>
          <p:spPr>
            <a:xfrm>
              <a:off x="1404562" y="1357298"/>
              <a:ext cx="6194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</p:grpSp>
      <p:sp>
        <p:nvSpPr>
          <p:cNvPr id="382" name="Google Shape;382;p5"/>
          <p:cNvSpPr txBox="1"/>
          <p:nvPr/>
        </p:nvSpPr>
        <p:spPr>
          <a:xfrm>
            <a:off x="5810250" y="4110038"/>
            <a:ext cx="14287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Tarjetita Para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Suvenires</a:t>
            </a:r>
            <a:endParaRPr/>
          </a:p>
        </p:txBody>
      </p:sp>
      <p:grpSp>
        <p:nvGrpSpPr>
          <p:cNvPr id="383" name="Google Shape;383;p5"/>
          <p:cNvGrpSpPr/>
          <p:nvPr/>
        </p:nvGrpSpPr>
        <p:grpSpPr>
          <a:xfrm>
            <a:off x="5238750" y="928688"/>
            <a:ext cx="2286000" cy="3143250"/>
            <a:chOff x="5238752" y="928670"/>
            <a:chExt cx="2286016" cy="3143250"/>
          </a:xfrm>
        </p:grpSpPr>
        <p:pic>
          <p:nvPicPr>
            <p:cNvPr id="384" name="Google Shape;384;p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-5400000">
              <a:off x="4829178" y="1409682"/>
              <a:ext cx="3143250" cy="2181225"/>
            </a:xfrm>
            <a:prstGeom prst="rect">
              <a:avLst/>
            </a:prstGeom>
            <a:blipFill rotWithShape="0">
              <a:blip r:embed="rId17">
                <a:alphaModFix/>
              </a:blip>
              <a:stretch>
                <a:fillRect l="-36997" r="-19996" b="-999"/>
              </a:stretch>
            </a:blipFill>
            <a:ln>
              <a:noFill/>
            </a:ln>
          </p:spPr>
        </p:pic>
        <p:pic>
          <p:nvPicPr>
            <p:cNvPr id="385" name="Google Shape;385;p5"/>
            <p:cNvPicPr preferRelativeResize="0"/>
            <p:nvPr/>
          </p:nvPicPr>
          <p:blipFill rotWithShape="1">
            <a:blip r:embed="rId4">
              <a:alphaModFix/>
            </a:blip>
            <a:srcRect r="48873" b="21171"/>
            <a:stretch/>
          </p:blipFill>
          <p:spPr>
            <a:xfrm flipH="1">
              <a:off x="5381628" y="1681320"/>
              <a:ext cx="2143140" cy="18191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18364" y="2217268"/>
              <a:ext cx="1000132" cy="1426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" name="Google Shape;387;p5"/>
            <p:cNvSpPr txBox="1"/>
            <p:nvPr/>
          </p:nvSpPr>
          <p:spPr>
            <a:xfrm>
              <a:off x="5238752" y="2645896"/>
              <a:ext cx="135732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Gracias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 festejar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 Migo</a:t>
              </a:r>
              <a:endParaRPr/>
            </a:p>
          </p:txBody>
        </p:sp>
        <p:pic>
          <p:nvPicPr>
            <p:cNvPr id="388" name="Google Shape;388;p5" descr="FM-Sweet Sadness Element-58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561240" y="2217268"/>
              <a:ext cx="714380" cy="457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5"/>
            <p:cNvPicPr preferRelativeResize="0"/>
            <p:nvPr/>
          </p:nvPicPr>
          <p:blipFill rotWithShape="1">
            <a:blip r:embed="rId5">
              <a:alphaModFix/>
            </a:blip>
            <a:srcRect r="10778"/>
            <a:stretch/>
          </p:blipFill>
          <p:spPr>
            <a:xfrm>
              <a:off x="5532192" y="2214554"/>
              <a:ext cx="1992575" cy="1805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1156550">
              <a:off x="5858958" y="3556765"/>
              <a:ext cx="848644" cy="439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 rot="-1942847">
              <a:off x="6638764" y="1009023"/>
              <a:ext cx="462841" cy="5605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5" descr="3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667512" y="221455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5" descr="3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595942" y="114298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5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 rot="362329">
              <a:off x="5405567" y="3445451"/>
              <a:ext cx="337683" cy="472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5" descr="Carton para bolsa de dulcescc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738818" y="1394523"/>
              <a:ext cx="1428760" cy="891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5"/>
            <p:cNvSpPr txBox="1"/>
            <p:nvPr/>
          </p:nvSpPr>
          <p:spPr>
            <a:xfrm rot="21197557">
              <a:off x="6075269" y="1647029"/>
              <a:ext cx="88043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000" dirty="0"/>
            </a:p>
          </p:txBody>
        </p:sp>
        <p:pic>
          <p:nvPicPr>
            <p:cNvPr id="397" name="Google Shape;397;p5" descr="3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096140" y="150017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5"/>
          <p:cNvGrpSpPr/>
          <p:nvPr/>
        </p:nvGrpSpPr>
        <p:grpSpPr>
          <a:xfrm>
            <a:off x="8096224" y="1441822"/>
            <a:ext cx="1000125" cy="2325687"/>
            <a:chOff x="8096272" y="1412875"/>
            <a:chExt cx="1000156" cy="2325640"/>
          </a:xfrm>
        </p:grpSpPr>
        <p:sp>
          <p:nvSpPr>
            <p:cNvPr id="399" name="Google Shape;399;p5"/>
            <p:cNvSpPr/>
            <p:nvPr/>
          </p:nvSpPr>
          <p:spPr>
            <a:xfrm>
              <a:off x="8123261" y="1412875"/>
              <a:ext cx="952530" cy="231611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 rot="10800000">
              <a:off x="8167098" y="1467411"/>
              <a:ext cx="857115" cy="2214160"/>
            </a:xfrm>
            <a:prstGeom prst="rect">
              <a:avLst/>
            </a:prstGeom>
            <a:blipFill rotWithShape="0">
              <a:blip r:embed="rId17">
                <a:alphaModFix/>
              </a:blip>
              <a:stretch>
                <a:fillRect l="-33996" r="-16999"/>
              </a:stretch>
            </a:blip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8524910" y="1554160"/>
              <a:ext cx="142879" cy="142872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FD73F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2" name="Google Shape;402;p5" descr="Carton para bolsa de dulcescc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8096272" y="1714488"/>
              <a:ext cx="928694" cy="5794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5"/>
            <p:cNvPicPr preferRelativeResize="0"/>
            <p:nvPr/>
          </p:nvPicPr>
          <p:blipFill rotWithShape="1">
            <a:blip r:embed="rId22">
              <a:alphaModFix/>
            </a:blip>
            <a:srcRect l="42545" r="14911"/>
            <a:stretch/>
          </p:blipFill>
          <p:spPr>
            <a:xfrm>
              <a:off x="8167710" y="2088000"/>
              <a:ext cx="831600" cy="1580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Google Shape;404;p5"/>
            <p:cNvSpPr txBox="1"/>
            <p:nvPr/>
          </p:nvSpPr>
          <p:spPr>
            <a:xfrm rot="21197557">
              <a:off x="8280000" y="1879710"/>
              <a:ext cx="628314" cy="246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 b="1" dirty="0">
                  <a:solidFill>
                    <a:schemeClr val="dk1"/>
                  </a:solidFill>
                  <a:sym typeface="Arial"/>
                </a:rPr>
                <a:t>Teresa</a:t>
              </a:r>
              <a:endParaRPr sz="1000" dirty="0"/>
            </a:p>
          </p:txBody>
        </p:sp>
        <p:pic>
          <p:nvPicPr>
            <p:cNvPr id="405" name="Google Shape;405;p5" descr="3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167710" y="142873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5" descr="3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739214" y="150017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5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 rot="1156550">
              <a:off x="8215009" y="3312000"/>
              <a:ext cx="824183" cy="4265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"/>
          <p:cNvSpPr txBox="1"/>
          <p:nvPr/>
        </p:nvSpPr>
        <p:spPr>
          <a:xfrm>
            <a:off x="0" y="357188"/>
            <a:ext cx="135731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Bolsita</a:t>
            </a:r>
            <a:endParaRPr/>
          </a:p>
        </p:txBody>
      </p:sp>
      <p:grpSp>
        <p:nvGrpSpPr>
          <p:cNvPr id="415" name="Google Shape;415;p6"/>
          <p:cNvGrpSpPr/>
          <p:nvPr/>
        </p:nvGrpSpPr>
        <p:grpSpPr>
          <a:xfrm>
            <a:off x="1095375" y="285750"/>
            <a:ext cx="8286751" cy="5951538"/>
            <a:chOff x="1095348" y="285728"/>
            <a:chExt cx="8286808" cy="5951965"/>
          </a:xfrm>
        </p:grpSpPr>
        <p:pic>
          <p:nvPicPr>
            <p:cNvPr id="416" name="Google Shape;416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5348" y="285728"/>
              <a:ext cx="8286808" cy="5951965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</p:pic>
        <p:pic>
          <p:nvPicPr>
            <p:cNvPr id="417" name="Google Shape;417;p6"/>
            <p:cNvPicPr preferRelativeResize="0"/>
            <p:nvPr/>
          </p:nvPicPr>
          <p:blipFill rotWithShape="1">
            <a:blip r:embed="rId3">
              <a:alphaModFix/>
            </a:blip>
            <a:srcRect b="26785"/>
            <a:stretch/>
          </p:blipFill>
          <p:spPr>
            <a:xfrm>
              <a:off x="1095348" y="306000"/>
              <a:ext cx="8286808" cy="4357718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r"/>
            </a:blipFill>
            <a:ln>
              <a:noFill/>
            </a:ln>
          </p:spPr>
        </p:pic>
        <p:pic>
          <p:nvPicPr>
            <p:cNvPr id="418" name="Google Shape;418;p6"/>
            <p:cNvPicPr preferRelativeResize="0"/>
            <p:nvPr/>
          </p:nvPicPr>
          <p:blipFill rotWithShape="1">
            <a:blip r:embed="rId5">
              <a:alphaModFix/>
            </a:blip>
            <a:srcRect b="7463"/>
            <a:stretch/>
          </p:blipFill>
          <p:spPr>
            <a:xfrm>
              <a:off x="1238224" y="2714620"/>
              <a:ext cx="3786214" cy="192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6"/>
            <p:cNvPicPr preferRelativeResize="0"/>
            <p:nvPr/>
          </p:nvPicPr>
          <p:blipFill rotWithShape="1">
            <a:blip r:embed="rId5">
              <a:alphaModFix/>
            </a:blip>
            <a:srcRect b="-13101"/>
            <a:stretch/>
          </p:blipFill>
          <p:spPr>
            <a:xfrm flipH="1">
              <a:off x="5024438" y="2071678"/>
              <a:ext cx="3786214" cy="2357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6"/>
            <p:cNvPicPr preferRelativeResize="0"/>
            <p:nvPr/>
          </p:nvPicPr>
          <p:blipFill rotWithShape="1">
            <a:blip r:embed="rId6">
              <a:alphaModFix/>
            </a:blip>
            <a:srcRect r="11292"/>
            <a:stretch/>
          </p:blipFill>
          <p:spPr>
            <a:xfrm>
              <a:off x="1309662" y="2137758"/>
              <a:ext cx="2786082" cy="25397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6" descr="Carton para bolsa de dulcescc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38224" y="1857364"/>
              <a:ext cx="1714512" cy="1069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6"/>
            <p:cNvSpPr txBox="1"/>
            <p:nvPr/>
          </p:nvSpPr>
          <p:spPr>
            <a:xfrm rot="21197557">
              <a:off x="1625896" y="2228886"/>
              <a:ext cx="1072088" cy="369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000" dirty="0"/>
            </a:p>
          </p:txBody>
        </p:sp>
        <p:sp>
          <p:nvSpPr>
            <p:cNvPr id="423" name="Google Shape;423;p6"/>
            <p:cNvSpPr/>
            <p:nvPr/>
          </p:nvSpPr>
          <p:spPr>
            <a:xfrm rot="10800000">
              <a:off x="4084632" y="1928909"/>
              <a:ext cx="885831" cy="71442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"/>
            <p:cNvSpPr txBox="1"/>
            <p:nvPr/>
          </p:nvSpPr>
          <p:spPr>
            <a:xfrm>
              <a:off x="4190644" y="2071678"/>
              <a:ext cx="6194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  <p:pic>
          <p:nvPicPr>
            <p:cNvPr id="425" name="Google Shape;425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75554" y="2074392"/>
              <a:ext cx="1000132" cy="1426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" name="Google Shape;426;p6"/>
            <p:cNvSpPr txBox="1"/>
            <p:nvPr/>
          </p:nvSpPr>
          <p:spPr>
            <a:xfrm>
              <a:off x="5595942" y="2503020"/>
              <a:ext cx="135732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Gracias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 festejar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 Migo</a:t>
              </a:r>
              <a:endParaRPr/>
            </a:p>
          </p:txBody>
        </p:sp>
        <p:pic>
          <p:nvPicPr>
            <p:cNvPr id="427" name="Google Shape;427;p6" descr="FM-Sweet Sadness Element-58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918430" y="2074392"/>
              <a:ext cx="714380" cy="457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6" descr="Sin título-2ss.png"/>
            <p:cNvPicPr preferRelativeResize="0"/>
            <p:nvPr/>
          </p:nvPicPr>
          <p:blipFill rotWithShape="1">
            <a:blip r:embed="rId10">
              <a:alphaModFix/>
            </a:blip>
            <a:srcRect r="9417" b="30451"/>
            <a:stretch/>
          </p:blipFill>
          <p:spPr>
            <a:xfrm flipH="1">
              <a:off x="5936102" y="2736000"/>
              <a:ext cx="1874418" cy="192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310058" y="3643314"/>
              <a:ext cx="510106" cy="714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4354850" flipH="1">
              <a:off x="1013178" y="3772171"/>
              <a:ext cx="1071570" cy="569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6" descr="3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523976" y="342900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156550">
              <a:off x="5014495" y="1732940"/>
              <a:ext cx="1071570" cy="554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024306" y="2428868"/>
              <a:ext cx="928693" cy="1124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6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6881826" y="1928802"/>
              <a:ext cx="589811" cy="714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6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167314" y="3571876"/>
              <a:ext cx="707773" cy="857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6" descr="3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095480" y="50004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6" descr="3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310190" y="342900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502766" flipH="1">
              <a:off x="5363469" y="2713676"/>
              <a:ext cx="1071570" cy="569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6" descr="3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717225" y="2326011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6" descr="3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453066" y="250030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6" descr="3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310322" y="42860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6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763196" y="1908000"/>
              <a:ext cx="954388" cy="2735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6" descr="3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167710" y="214311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6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 rot="1156550">
              <a:off x="2296109" y="4223453"/>
              <a:ext cx="1006377" cy="52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6" descr="3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452802" y="142873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6" descr="3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595810" y="378619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"/>
          <p:cNvSpPr txBox="1"/>
          <p:nvPr/>
        </p:nvSpPr>
        <p:spPr>
          <a:xfrm>
            <a:off x="7970838" y="2357438"/>
            <a:ext cx="1471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Etiqueta Gaseosa</a:t>
            </a:r>
            <a:endParaRPr/>
          </a:p>
        </p:txBody>
      </p:sp>
      <p:grpSp>
        <p:nvGrpSpPr>
          <p:cNvPr id="453" name="Google Shape;453;p7"/>
          <p:cNvGrpSpPr/>
          <p:nvPr/>
        </p:nvGrpSpPr>
        <p:grpSpPr>
          <a:xfrm>
            <a:off x="666750" y="214313"/>
            <a:ext cx="8428038" cy="1928812"/>
            <a:chOff x="666750" y="214313"/>
            <a:chExt cx="8428038" cy="1928812"/>
          </a:xfrm>
        </p:grpSpPr>
        <p:sp>
          <p:nvSpPr>
            <p:cNvPr id="454" name="Google Shape;454;p7"/>
            <p:cNvSpPr/>
            <p:nvPr/>
          </p:nvSpPr>
          <p:spPr>
            <a:xfrm rot="5400000">
              <a:off x="3916363" y="-3035300"/>
              <a:ext cx="1928812" cy="842803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 rot="5400000">
              <a:off x="3987006" y="-2964656"/>
              <a:ext cx="1785938" cy="8286750"/>
            </a:xfrm>
            <a:prstGeom prst="rect">
              <a:avLst/>
            </a:prstGeom>
            <a:solidFill>
              <a:srgbClr val="FF006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 rot="10800000">
              <a:off x="756725" y="641350"/>
              <a:ext cx="8244000" cy="1042988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736600" y="714375"/>
              <a:ext cx="8286750" cy="900113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 rot="10800000">
              <a:off x="2238375" y="500063"/>
              <a:ext cx="5429250" cy="1357312"/>
            </a:xfrm>
            <a:prstGeom prst="rect">
              <a:avLst/>
            </a:prstGeom>
            <a:blipFill rotWithShape="0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9" name="Google Shape;459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>
              <a:off x="1286353" y="1018432"/>
              <a:ext cx="755995" cy="290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0" name="Google Shape;460;p7"/>
            <p:cNvPicPr preferRelativeResize="0"/>
            <p:nvPr/>
          </p:nvPicPr>
          <p:blipFill rotWithShape="1">
            <a:blip r:embed="rId6">
              <a:alphaModFix/>
            </a:blip>
            <a:srcRect b="28026"/>
            <a:stretch/>
          </p:blipFill>
          <p:spPr>
            <a:xfrm>
              <a:off x="2238356" y="357166"/>
              <a:ext cx="378621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p7"/>
            <p:cNvPicPr preferRelativeResize="0"/>
            <p:nvPr/>
          </p:nvPicPr>
          <p:blipFill rotWithShape="1">
            <a:blip r:embed="rId6">
              <a:alphaModFix/>
            </a:blip>
            <a:srcRect b="28026"/>
            <a:stretch/>
          </p:blipFill>
          <p:spPr>
            <a:xfrm flipH="1">
              <a:off x="4095744" y="357166"/>
              <a:ext cx="378621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7" descr="Carton para bolsa de dulcescc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381495" y="511169"/>
              <a:ext cx="1714512" cy="1069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7"/>
            <p:cNvSpPr txBox="1"/>
            <p:nvPr/>
          </p:nvSpPr>
          <p:spPr>
            <a:xfrm rot="21197557">
              <a:off x="4769167" y="898093"/>
              <a:ext cx="1072088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900" dirty="0"/>
            </a:p>
          </p:txBody>
        </p:sp>
        <p:sp>
          <p:nvSpPr>
            <p:cNvPr id="464" name="Google Shape;464;p7"/>
            <p:cNvSpPr/>
            <p:nvPr/>
          </p:nvSpPr>
          <p:spPr>
            <a:xfrm rot="10800000">
              <a:off x="2987675" y="315913"/>
              <a:ext cx="647700" cy="68421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5" name="Google Shape;465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167446" y="428604"/>
              <a:ext cx="1000132" cy="1426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7"/>
            <p:cNvSpPr txBox="1"/>
            <p:nvPr/>
          </p:nvSpPr>
          <p:spPr>
            <a:xfrm>
              <a:off x="5987834" y="857232"/>
              <a:ext cx="135732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Gracias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 festejar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 Migo</a:t>
              </a:r>
              <a:endParaRPr/>
            </a:p>
          </p:txBody>
        </p:sp>
        <p:pic>
          <p:nvPicPr>
            <p:cNvPr id="467" name="Google Shape;467;p7" descr="FM-Sweet Sadness Element-58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310322" y="428604"/>
              <a:ext cx="714380" cy="457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7" descr="Sin título-2ss.png"/>
            <p:cNvPicPr preferRelativeResize="0"/>
            <p:nvPr/>
          </p:nvPicPr>
          <p:blipFill rotWithShape="1">
            <a:blip r:embed="rId10">
              <a:alphaModFix/>
            </a:blip>
            <a:srcRect r="9417" b="-124"/>
            <a:stretch/>
          </p:blipFill>
          <p:spPr>
            <a:xfrm>
              <a:off x="7239016" y="571480"/>
              <a:ext cx="1035895" cy="1534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024570" y="1142984"/>
              <a:ext cx="500066" cy="700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2095480" y="500042"/>
              <a:ext cx="498490" cy="142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1942847">
              <a:off x="1085475" y="786857"/>
              <a:ext cx="829110" cy="1004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156550">
              <a:off x="2155981" y="1516020"/>
              <a:ext cx="1054259" cy="545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7"/>
            <p:cNvPicPr preferRelativeResize="0"/>
            <p:nvPr/>
          </p:nvPicPr>
          <p:blipFill rotWithShape="1">
            <a:blip r:embed="rId15">
              <a:alphaModFix/>
            </a:blip>
            <a:srcRect r="10830"/>
            <a:stretch/>
          </p:blipFill>
          <p:spPr>
            <a:xfrm>
              <a:off x="3024174" y="357166"/>
              <a:ext cx="1663146" cy="1508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-6306666">
              <a:off x="2641407" y="1316977"/>
              <a:ext cx="857256" cy="455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7"/>
            <p:cNvSpPr txBox="1"/>
            <p:nvPr/>
          </p:nvSpPr>
          <p:spPr>
            <a:xfrm>
              <a:off x="3024877" y="580233"/>
              <a:ext cx="6194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  <p:pic>
          <p:nvPicPr>
            <p:cNvPr id="476" name="Google Shape;476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4600990">
              <a:off x="5166601" y="1415563"/>
              <a:ext cx="594170" cy="719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2806527">
              <a:off x="8043582" y="384559"/>
              <a:ext cx="569667" cy="689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7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095480" y="57148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7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738422" y="107154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7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810256" y="64291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7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56000" y="144000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7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809992" y="50004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7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095612" y="85723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7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 rot="-1942847">
              <a:off x="3344655" y="289038"/>
              <a:ext cx="430556" cy="521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7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381232" y="92867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6" name="Google Shape;486;p7"/>
          <p:cNvSpPr txBox="1"/>
          <p:nvPr/>
        </p:nvSpPr>
        <p:spPr>
          <a:xfrm>
            <a:off x="452438" y="2786063"/>
            <a:ext cx="13573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Plantilla Para Wrappers</a:t>
            </a:r>
            <a:endParaRPr/>
          </a:p>
        </p:txBody>
      </p:sp>
      <p:grpSp>
        <p:nvGrpSpPr>
          <p:cNvPr id="487" name="Google Shape;487;p7"/>
          <p:cNvGrpSpPr/>
          <p:nvPr/>
        </p:nvGrpSpPr>
        <p:grpSpPr>
          <a:xfrm>
            <a:off x="1166813" y="3286125"/>
            <a:ext cx="5838825" cy="2324100"/>
            <a:chOff x="1166786" y="3286124"/>
            <a:chExt cx="5838825" cy="2324100"/>
          </a:xfrm>
        </p:grpSpPr>
        <p:pic>
          <p:nvPicPr>
            <p:cNvPr id="488" name="Google Shape;488;p7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66786" y="3286124"/>
              <a:ext cx="5838825" cy="2324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pic>
        <p:pic>
          <p:nvPicPr>
            <p:cNvPr id="489" name="Google Shape;489;p7"/>
            <p:cNvPicPr preferRelativeResize="0"/>
            <p:nvPr/>
          </p:nvPicPr>
          <p:blipFill rotWithShape="1">
            <a:blip r:embed="rId20">
              <a:alphaModFix/>
            </a:blip>
            <a:srcRect b="-914"/>
            <a:stretch/>
          </p:blipFill>
          <p:spPr>
            <a:xfrm>
              <a:off x="3238488" y="3468688"/>
              <a:ext cx="2500330" cy="1389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7"/>
            <p:cNvPicPr preferRelativeResize="0"/>
            <p:nvPr/>
          </p:nvPicPr>
          <p:blipFill rotWithShape="1">
            <a:blip r:embed="rId21">
              <a:alphaModFix/>
            </a:blip>
            <a:srcRect l="-3397" r="73940" b="-914"/>
            <a:stretch/>
          </p:blipFill>
          <p:spPr>
            <a:xfrm rot="2139086">
              <a:off x="6072734" y="4384076"/>
              <a:ext cx="555729" cy="1048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7"/>
            <p:cNvPicPr preferRelativeResize="0"/>
            <p:nvPr/>
          </p:nvPicPr>
          <p:blipFill rotWithShape="1">
            <a:blip r:embed="rId22">
              <a:alphaModFix/>
            </a:blip>
            <a:srcRect b="-914"/>
            <a:stretch/>
          </p:blipFill>
          <p:spPr>
            <a:xfrm rot="-1182940">
              <a:off x="1510348" y="4092041"/>
              <a:ext cx="2007000" cy="111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7"/>
            <p:cNvPicPr preferRelativeResize="0"/>
            <p:nvPr/>
          </p:nvPicPr>
          <p:blipFill rotWithShape="1">
            <a:blip r:embed="rId15">
              <a:alphaModFix/>
            </a:blip>
            <a:srcRect r="10830"/>
            <a:stretch/>
          </p:blipFill>
          <p:spPr>
            <a:xfrm rot="-168824">
              <a:off x="1776909" y="3554960"/>
              <a:ext cx="1783306" cy="1617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7" descr="Sin título-2ss.png"/>
            <p:cNvPicPr preferRelativeResize="0"/>
            <p:nvPr/>
          </p:nvPicPr>
          <p:blipFill rotWithShape="1">
            <a:blip r:embed="rId10">
              <a:alphaModFix/>
            </a:blip>
            <a:srcRect r="9417" b="18185"/>
            <a:stretch/>
          </p:blipFill>
          <p:spPr>
            <a:xfrm rot="2275677">
              <a:off x="4854557" y="3937198"/>
              <a:ext cx="1239294" cy="1500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4" name="Google Shape;494;p7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66786" y="3286124"/>
              <a:ext cx="5838825" cy="232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7" descr="Carton para bolsa de dulcescc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52802" y="3511564"/>
              <a:ext cx="1714512" cy="1069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p7"/>
            <p:cNvSpPr txBox="1"/>
            <p:nvPr/>
          </p:nvSpPr>
          <p:spPr>
            <a:xfrm rot="21197557">
              <a:off x="3840474" y="3898488"/>
              <a:ext cx="1072088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900" dirty="0"/>
            </a:p>
          </p:txBody>
        </p:sp>
        <p:pic>
          <p:nvPicPr>
            <p:cNvPr id="497" name="Google Shape;497;p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227268">
              <a:off x="4181291" y="4242636"/>
              <a:ext cx="857256" cy="45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2806527">
              <a:off x="5686128" y="4170773"/>
              <a:ext cx="569667" cy="689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7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952604" y="4714884"/>
              <a:ext cx="306064" cy="428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7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667248" y="421481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7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238488" y="428625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2" name="Google Shape;502;p7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52868" y="350043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7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024438" y="357187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7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095480" y="421481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7" descr="3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96009" y="4286257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"/>
          <p:cNvSpPr txBox="1"/>
          <p:nvPr/>
        </p:nvSpPr>
        <p:spPr>
          <a:xfrm>
            <a:off x="809625" y="285750"/>
            <a:ext cx="13573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Plantilla Para Wrappers Modelo 2</a:t>
            </a:r>
            <a:endParaRPr/>
          </a:p>
        </p:txBody>
      </p:sp>
      <p:grpSp>
        <p:nvGrpSpPr>
          <p:cNvPr id="512" name="Google Shape;512;p8"/>
          <p:cNvGrpSpPr/>
          <p:nvPr/>
        </p:nvGrpSpPr>
        <p:grpSpPr>
          <a:xfrm>
            <a:off x="1809750" y="857250"/>
            <a:ext cx="6643688" cy="2932113"/>
            <a:chOff x="1809728" y="857232"/>
            <a:chExt cx="6643710" cy="2932131"/>
          </a:xfrm>
        </p:grpSpPr>
        <p:pic>
          <p:nvPicPr>
            <p:cNvPr id="513" name="Google Shape;513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09772" y="857250"/>
              <a:ext cx="6643666" cy="293211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pic>
        <p:pic>
          <p:nvPicPr>
            <p:cNvPr id="514" name="Google Shape;514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624277">
              <a:off x="3163429" y="1251421"/>
              <a:ext cx="2150302" cy="17388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8"/>
            <p:cNvPicPr preferRelativeResize="0"/>
            <p:nvPr/>
          </p:nvPicPr>
          <p:blipFill rotWithShape="1">
            <a:blip r:embed="rId6">
              <a:alphaModFix/>
            </a:blip>
            <a:srcRect b="34881"/>
            <a:stretch/>
          </p:blipFill>
          <p:spPr>
            <a:xfrm>
              <a:off x="2881298" y="1500174"/>
              <a:ext cx="3786214" cy="13573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09728" y="857232"/>
              <a:ext cx="6643666" cy="2932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8" descr="Carton para bolsa de dulcescc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1562" y="1430543"/>
              <a:ext cx="1714512" cy="1069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8"/>
            <p:cNvSpPr txBox="1"/>
            <p:nvPr/>
          </p:nvSpPr>
          <p:spPr>
            <a:xfrm rot="21197557">
              <a:off x="5269234" y="1802078"/>
              <a:ext cx="1072088" cy="369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000" dirty="0"/>
            </a:p>
          </p:txBody>
        </p:sp>
        <p:pic>
          <p:nvPicPr>
            <p:cNvPr id="519" name="Google Shape;519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666984" y="1827188"/>
              <a:ext cx="857256" cy="1038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667380" y="2071678"/>
              <a:ext cx="1000132" cy="531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2580628">
              <a:off x="6569767" y="2291194"/>
              <a:ext cx="1071570" cy="554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8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238884" y="192880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8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667248" y="121439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8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667380" y="121442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8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738422" y="214311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8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809992" y="171448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8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310454" y="250030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8" name="Google Shape;528;p8"/>
          <p:cNvSpPr txBox="1"/>
          <p:nvPr/>
        </p:nvSpPr>
        <p:spPr>
          <a:xfrm>
            <a:off x="595313" y="4857750"/>
            <a:ext cx="13573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Plantillas Para toppers-Ponlo en  un Palillo y decora tu Cupcakes</a:t>
            </a:r>
            <a:endParaRPr/>
          </a:p>
        </p:txBody>
      </p:sp>
      <p:grpSp>
        <p:nvGrpSpPr>
          <p:cNvPr id="529" name="Google Shape;529;p8"/>
          <p:cNvGrpSpPr/>
          <p:nvPr/>
        </p:nvGrpSpPr>
        <p:grpSpPr>
          <a:xfrm>
            <a:off x="2024063" y="4572000"/>
            <a:ext cx="1571625" cy="1571625"/>
            <a:chOff x="2024063" y="4572000"/>
            <a:chExt cx="1571625" cy="1571625"/>
          </a:xfrm>
        </p:grpSpPr>
        <p:sp>
          <p:nvSpPr>
            <p:cNvPr id="530" name="Google Shape;530;p8"/>
            <p:cNvSpPr/>
            <p:nvPr/>
          </p:nvSpPr>
          <p:spPr>
            <a:xfrm>
              <a:off x="2024063" y="4572000"/>
              <a:ext cx="1571625" cy="157162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2095500" y="4643438"/>
              <a:ext cx="1428750" cy="1428750"/>
            </a:xfrm>
            <a:prstGeom prst="ellipse">
              <a:avLst/>
            </a:prstGeom>
            <a:blipFill rotWithShape="1">
              <a:blip r:embed="rId12">
                <a:alphaModFix/>
              </a:blip>
              <a:stretch>
                <a:fillRect l="-22999" r="-9998"/>
              </a:stretch>
            </a:blip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2" name="Google Shape;532;p8"/>
            <p:cNvPicPr preferRelativeResize="0"/>
            <p:nvPr/>
          </p:nvPicPr>
          <p:blipFill rotWithShape="1">
            <a:blip r:embed="rId6">
              <a:alphaModFix/>
            </a:blip>
            <a:srcRect r="66039" b="38309"/>
            <a:stretch/>
          </p:blipFill>
          <p:spPr>
            <a:xfrm>
              <a:off x="2095480" y="4714884"/>
              <a:ext cx="1285884" cy="12858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3" name="Google Shape;533;p8"/>
            <p:cNvSpPr/>
            <p:nvPr/>
          </p:nvSpPr>
          <p:spPr>
            <a:xfrm>
              <a:off x="2095480" y="4643446"/>
              <a:ext cx="1428750" cy="1428750"/>
            </a:xfrm>
            <a:prstGeom prst="ellipse">
              <a:avLst/>
            </a:prstGeom>
            <a:blipFill rotWithShape="1">
              <a:blip r:embed="rId13">
                <a:alphaModFix/>
              </a:blip>
              <a:stretch>
                <a:fillRect l="-22999" r="-9998"/>
              </a:stretch>
            </a:blip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4" name="Google Shape;534;p8" descr="Carton para bolsa de dulcescc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309794" y="5357826"/>
              <a:ext cx="928694" cy="5794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Google Shape;535;p8"/>
            <p:cNvSpPr txBox="1"/>
            <p:nvPr/>
          </p:nvSpPr>
          <p:spPr>
            <a:xfrm rot="21197557">
              <a:off x="2490851" y="5525769"/>
              <a:ext cx="628314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5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000" dirty="0"/>
            </a:p>
          </p:txBody>
        </p:sp>
        <p:pic>
          <p:nvPicPr>
            <p:cNvPr id="536" name="Google Shape;536;p8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666984" y="478632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7" name="Google Shape;537;p8"/>
          <p:cNvGrpSpPr/>
          <p:nvPr/>
        </p:nvGrpSpPr>
        <p:grpSpPr>
          <a:xfrm>
            <a:off x="3738563" y="4572000"/>
            <a:ext cx="1571625" cy="1571625"/>
            <a:chOff x="3738563" y="4572000"/>
            <a:chExt cx="1571625" cy="1571625"/>
          </a:xfrm>
        </p:grpSpPr>
        <p:sp>
          <p:nvSpPr>
            <p:cNvPr id="538" name="Google Shape;538;p8"/>
            <p:cNvSpPr/>
            <p:nvPr/>
          </p:nvSpPr>
          <p:spPr>
            <a:xfrm>
              <a:off x="3738563" y="4572000"/>
              <a:ext cx="1571625" cy="157162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3810000" y="4643438"/>
              <a:ext cx="1428750" cy="1428750"/>
            </a:xfrm>
            <a:prstGeom prst="ellipse">
              <a:avLst/>
            </a:prstGeom>
            <a:blipFill rotWithShape="1">
              <a:blip r:embed="rId12">
                <a:alphaModFix/>
              </a:blip>
              <a:stretch>
                <a:fillRect l="-22999" r="-9998"/>
              </a:stretch>
            </a:blip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0" name="Google Shape;540;p8"/>
            <p:cNvPicPr preferRelativeResize="0"/>
            <p:nvPr/>
          </p:nvPicPr>
          <p:blipFill rotWithShape="1">
            <a:blip r:embed="rId6">
              <a:alphaModFix/>
            </a:blip>
            <a:srcRect r="66039" b="38309"/>
            <a:stretch/>
          </p:blipFill>
          <p:spPr>
            <a:xfrm>
              <a:off x="3809992" y="4714884"/>
              <a:ext cx="1285884" cy="12858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8"/>
            <p:cNvSpPr/>
            <p:nvPr/>
          </p:nvSpPr>
          <p:spPr>
            <a:xfrm flipH="1">
              <a:off x="3809992" y="4643446"/>
              <a:ext cx="1428750" cy="1428750"/>
            </a:xfrm>
            <a:prstGeom prst="ellipse">
              <a:avLst/>
            </a:prstGeom>
            <a:blipFill rotWithShape="1">
              <a:blip r:embed="rId15">
                <a:alphaModFix/>
              </a:blip>
              <a:stretch>
                <a:fillRect l="11999" t="5999" r="-9998" b="-21997"/>
              </a:stretch>
            </a:blip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2" name="Google Shape;542;p8" descr="Carton para bolsa de dulcescc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095744" y="5357826"/>
              <a:ext cx="928694" cy="5794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" name="Google Shape;543;p8"/>
            <p:cNvSpPr txBox="1"/>
            <p:nvPr/>
          </p:nvSpPr>
          <p:spPr>
            <a:xfrm rot="21197557">
              <a:off x="4276801" y="5525769"/>
              <a:ext cx="628314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5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1000" dirty="0"/>
            </a:p>
          </p:txBody>
        </p:sp>
        <p:pic>
          <p:nvPicPr>
            <p:cNvPr id="544" name="Google Shape;544;p8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881562" y="521495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5" name="Google Shape;545;p8"/>
          <p:cNvGrpSpPr/>
          <p:nvPr/>
        </p:nvGrpSpPr>
        <p:grpSpPr>
          <a:xfrm>
            <a:off x="5595938" y="4572000"/>
            <a:ext cx="1857375" cy="1571625"/>
            <a:chOff x="5595938" y="4572000"/>
            <a:chExt cx="1857392" cy="1571625"/>
          </a:xfrm>
        </p:grpSpPr>
        <p:sp>
          <p:nvSpPr>
            <p:cNvPr id="546" name="Google Shape;546;p8"/>
            <p:cNvSpPr/>
            <p:nvPr/>
          </p:nvSpPr>
          <p:spPr>
            <a:xfrm>
              <a:off x="5595938" y="4572000"/>
              <a:ext cx="1857392" cy="1571625"/>
            </a:xfrm>
            <a:prstGeom prst="hear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5667374" y="4643438"/>
              <a:ext cx="1714518" cy="1428750"/>
            </a:xfrm>
            <a:custGeom>
              <a:avLst/>
              <a:gdLst/>
              <a:ahLst/>
              <a:cxnLst/>
              <a:rect l="l" t="t" r="r" b="b"/>
              <a:pathLst>
                <a:path w="1714518" h="1428750" extrusionOk="0">
                  <a:moveTo>
                    <a:pt x="857259" y="357188"/>
                  </a:moveTo>
                  <a:cubicBezTo>
                    <a:pt x="1214450" y="-476250"/>
                    <a:pt x="2607496" y="357188"/>
                    <a:pt x="857259" y="1428750"/>
                  </a:cubicBezTo>
                  <a:cubicBezTo>
                    <a:pt x="-892978" y="357188"/>
                    <a:pt x="500068" y="-476250"/>
                    <a:pt x="857259" y="357188"/>
                  </a:cubicBez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l="-22999" r="-9998"/>
              </a:stretch>
            </a:blip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8" name="Google Shape;548;p8"/>
            <p:cNvPicPr preferRelativeResize="0"/>
            <p:nvPr/>
          </p:nvPicPr>
          <p:blipFill rotWithShape="1">
            <a:blip r:embed="rId6">
              <a:alphaModFix/>
            </a:blip>
            <a:srcRect r="60379" b="58873"/>
            <a:stretch/>
          </p:blipFill>
          <p:spPr>
            <a:xfrm>
              <a:off x="5595942" y="4857760"/>
              <a:ext cx="1500198" cy="857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8" descr="Carton para bolsa de dulcescc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881694" y="4929198"/>
              <a:ext cx="1373926" cy="857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p8"/>
            <p:cNvSpPr txBox="1"/>
            <p:nvPr/>
          </p:nvSpPr>
          <p:spPr>
            <a:xfrm rot="21197557">
              <a:off x="6221089" y="5224088"/>
              <a:ext cx="851002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50" b="1" dirty="0">
                  <a:solidFill>
                    <a:schemeClr val="dk1"/>
                  </a:solidFill>
                  <a:sym typeface="Arial"/>
                </a:rPr>
                <a:t>Teresa</a:t>
              </a:r>
              <a:endParaRPr sz="1050" dirty="0"/>
            </a:p>
          </p:txBody>
        </p:sp>
        <p:pic>
          <p:nvPicPr>
            <p:cNvPr id="551" name="Google Shape;551;p8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310322" y="5500702"/>
              <a:ext cx="714380" cy="379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8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810388" y="535782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8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024570" y="471488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8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667380" y="485773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8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53264" y="478632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6" name="Google Shape;556;p8"/>
          <p:cNvGrpSpPr/>
          <p:nvPr/>
        </p:nvGrpSpPr>
        <p:grpSpPr>
          <a:xfrm>
            <a:off x="7453313" y="4572000"/>
            <a:ext cx="1571625" cy="1572122"/>
            <a:chOff x="7453313" y="4572000"/>
            <a:chExt cx="1571625" cy="1572122"/>
          </a:xfrm>
        </p:grpSpPr>
        <p:sp>
          <p:nvSpPr>
            <p:cNvPr id="557" name="Google Shape;557;p8"/>
            <p:cNvSpPr/>
            <p:nvPr/>
          </p:nvSpPr>
          <p:spPr>
            <a:xfrm>
              <a:off x="7453313" y="4572000"/>
              <a:ext cx="1571625" cy="157162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7524750" y="4643438"/>
              <a:ext cx="1428750" cy="1428750"/>
            </a:xfrm>
            <a:prstGeom prst="ellipse">
              <a:avLst/>
            </a:prstGeom>
            <a:blipFill rotWithShape="1">
              <a:blip r:embed="rId12">
                <a:alphaModFix/>
              </a:blip>
              <a:stretch>
                <a:fillRect l="-22999" r="-9998"/>
              </a:stretch>
            </a:blip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9" name="Google Shape;559;p8"/>
            <p:cNvPicPr preferRelativeResize="0"/>
            <p:nvPr/>
          </p:nvPicPr>
          <p:blipFill rotWithShape="1">
            <a:blip r:embed="rId6">
              <a:alphaModFix/>
            </a:blip>
            <a:srcRect r="66039" b="38309"/>
            <a:stretch/>
          </p:blipFill>
          <p:spPr>
            <a:xfrm>
              <a:off x="7524768" y="4714884"/>
              <a:ext cx="1214446" cy="1214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" name="Google Shape;560;p8"/>
            <p:cNvSpPr/>
            <p:nvPr/>
          </p:nvSpPr>
          <p:spPr>
            <a:xfrm>
              <a:off x="7524768" y="4643446"/>
              <a:ext cx="1428750" cy="1428750"/>
            </a:xfrm>
            <a:prstGeom prst="ellipse">
              <a:avLst/>
            </a:prstGeom>
            <a:blipFill rotWithShape="1">
              <a:blip r:embed="rId13">
                <a:alphaModFix/>
              </a:blip>
              <a:stretch>
                <a:fillRect l="-22999" r="-9998"/>
              </a:stretch>
            </a:blip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1" name="Google Shape;561;p8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 rot="1156550">
              <a:off x="7794205" y="5502437"/>
              <a:ext cx="960530" cy="497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8" descr="3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953396" y="4786322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"/>
          <p:cNvSpPr txBox="1"/>
          <p:nvPr/>
        </p:nvSpPr>
        <p:spPr>
          <a:xfrm>
            <a:off x="2024063" y="4572000"/>
            <a:ext cx="1357312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Etiqueta para chocolate de 10 gramos</a:t>
            </a:r>
            <a:endParaRPr/>
          </a:p>
        </p:txBody>
      </p:sp>
      <p:sp>
        <p:nvSpPr>
          <p:cNvPr id="569" name="Google Shape;569;p9"/>
          <p:cNvSpPr txBox="1"/>
          <p:nvPr/>
        </p:nvSpPr>
        <p:spPr>
          <a:xfrm>
            <a:off x="5381625" y="4357688"/>
            <a:ext cx="1214438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Etiqueta para chocolate de 4.5 gramos</a:t>
            </a:r>
            <a:endParaRPr/>
          </a:p>
        </p:txBody>
      </p:sp>
      <p:grpSp>
        <p:nvGrpSpPr>
          <p:cNvPr id="570" name="Google Shape;570;p9"/>
          <p:cNvGrpSpPr/>
          <p:nvPr/>
        </p:nvGrpSpPr>
        <p:grpSpPr>
          <a:xfrm>
            <a:off x="1260475" y="785813"/>
            <a:ext cx="2906714" cy="3643312"/>
            <a:chOff x="1260000" y="785813"/>
            <a:chExt cx="2907182" cy="3643312"/>
          </a:xfrm>
        </p:grpSpPr>
        <p:grpSp>
          <p:nvGrpSpPr>
            <p:cNvPr id="571" name="Google Shape;571;p9"/>
            <p:cNvGrpSpPr/>
            <p:nvPr/>
          </p:nvGrpSpPr>
          <p:grpSpPr>
            <a:xfrm>
              <a:off x="1309221" y="785813"/>
              <a:ext cx="2735703" cy="3643312"/>
              <a:chOff x="642582" y="928670"/>
              <a:chExt cx="2735559" cy="3643312"/>
            </a:xfrm>
          </p:grpSpPr>
          <p:grpSp>
            <p:nvGrpSpPr>
              <p:cNvPr id="572" name="Google Shape;572;p9"/>
              <p:cNvGrpSpPr/>
              <p:nvPr/>
            </p:nvGrpSpPr>
            <p:grpSpPr>
              <a:xfrm>
                <a:off x="642582" y="928670"/>
                <a:ext cx="2735559" cy="3643312"/>
                <a:chOff x="642582" y="928670"/>
                <a:chExt cx="2735559" cy="3643312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642582" y="928670"/>
                  <a:ext cx="2735559" cy="3643312"/>
                </a:xfrm>
                <a:prstGeom prst="rect">
                  <a:avLst/>
                </a:prstGeom>
                <a:solidFill>
                  <a:srgbClr val="FF0066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74" name="Google Shape;574;p9"/>
                <p:cNvCxnSpPr/>
                <p:nvPr/>
              </p:nvCxnSpPr>
              <p:spPr>
                <a:xfrm>
                  <a:off x="642582" y="1712895"/>
                  <a:ext cx="2735559" cy="158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75" name="Google Shape;575;p9"/>
                <p:cNvCxnSpPr/>
                <p:nvPr/>
              </p:nvCxnSpPr>
              <p:spPr>
                <a:xfrm>
                  <a:off x="642582" y="3500420"/>
                  <a:ext cx="2735559" cy="158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76" name="Google Shape;576;p9"/>
                <p:cNvSpPr/>
                <p:nvPr/>
              </p:nvSpPr>
              <p:spPr>
                <a:xfrm rot="-5400000">
                  <a:off x="1785733" y="71284"/>
                  <a:ext cx="500062" cy="2500584"/>
                </a:xfrm>
                <a:prstGeom prst="rect">
                  <a:avLst/>
                </a:prstGeom>
                <a:solidFill>
                  <a:schemeClr val="lt1"/>
                </a:solidFill>
                <a:ln w="19050" cap="flat" cmpd="sng">
                  <a:solidFill>
                    <a:srgbClr val="FDE9D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9"/>
                <p:cNvSpPr/>
                <p:nvPr/>
              </p:nvSpPr>
              <p:spPr>
                <a:xfrm rot="-5400000">
                  <a:off x="1642858" y="2785909"/>
                  <a:ext cx="785812" cy="2500584"/>
                </a:xfrm>
                <a:prstGeom prst="rect">
                  <a:avLst/>
                </a:prstGeom>
                <a:solidFill>
                  <a:schemeClr val="lt1"/>
                </a:solidFill>
                <a:ln w="19050" cap="flat" cmpd="sng">
                  <a:solidFill>
                    <a:srgbClr val="FDE9D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8" name="Google Shape;578;p9"/>
              <p:cNvSpPr txBox="1"/>
              <p:nvPr/>
            </p:nvSpPr>
            <p:spPr>
              <a:xfrm>
                <a:off x="857224" y="3732218"/>
                <a:ext cx="2357438" cy="554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000" b="1">
                    <a:solidFill>
                      <a:srgbClr val="FF0066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Ingredientes: </a:t>
                </a:r>
                <a:r>
                  <a:rPr lang="es-ES" sz="1000">
                    <a:solidFill>
                      <a:srgbClr val="6633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Cariño, ternura, una cucharadita de amor,  combinado con felicidad y risas.</a:t>
                </a:r>
                <a:endParaRPr/>
              </a:p>
            </p:txBody>
          </p:sp>
        </p:grpSp>
        <p:sp>
          <p:nvSpPr>
            <p:cNvPr id="579" name="Google Shape;579;p9"/>
            <p:cNvSpPr/>
            <p:nvPr/>
          </p:nvSpPr>
          <p:spPr>
            <a:xfrm rot="10800000">
              <a:off x="1333037" y="1619250"/>
              <a:ext cx="2699185" cy="1692275"/>
            </a:xfrm>
            <a:prstGeom prst="rect">
              <a:avLst/>
            </a:prstGeom>
            <a:blipFill rotWithShape="0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1331450" y="1619250"/>
              <a:ext cx="684322" cy="595313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1" name="Google Shape;581;p9"/>
            <p:cNvPicPr preferRelativeResize="0"/>
            <p:nvPr/>
          </p:nvPicPr>
          <p:blipFill rotWithShape="1">
            <a:blip r:embed="rId4">
              <a:alphaModFix/>
            </a:blip>
            <a:srcRect r="35849" b="21171"/>
            <a:stretch/>
          </p:blipFill>
          <p:spPr>
            <a:xfrm>
              <a:off x="1595414" y="1714488"/>
              <a:ext cx="2428892" cy="1643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2" name="Google Shape;582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20000" y="1620000"/>
              <a:ext cx="612000" cy="17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" name="Google Shape;583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66918" y="1700817"/>
              <a:ext cx="2000264" cy="1617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4" name="Google Shape;584;p9" descr="Carton para bolsa de dulcescc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024042" y="1643050"/>
              <a:ext cx="1357322" cy="8468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" name="Google Shape;585;p9"/>
            <p:cNvSpPr txBox="1"/>
            <p:nvPr/>
          </p:nvSpPr>
          <p:spPr>
            <a:xfrm rot="21197557">
              <a:off x="2334641" y="1963558"/>
              <a:ext cx="880434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1" dirty="0">
                  <a:solidFill>
                    <a:schemeClr val="dk1"/>
                  </a:solidFill>
                  <a:sym typeface="Arial"/>
                </a:rPr>
                <a:t>Teresa</a:t>
              </a:r>
              <a:endParaRPr sz="1200" dirty="0"/>
            </a:p>
          </p:txBody>
        </p:sp>
        <p:pic>
          <p:nvPicPr>
            <p:cNvPr id="586" name="Google Shape;586;p9" descr="Sin título-2ss.png"/>
            <p:cNvPicPr preferRelativeResize="0"/>
            <p:nvPr/>
          </p:nvPicPr>
          <p:blipFill rotWithShape="1">
            <a:blip r:embed="rId8">
              <a:alphaModFix/>
            </a:blip>
            <a:srcRect r="9417" b="33250"/>
            <a:stretch/>
          </p:blipFill>
          <p:spPr>
            <a:xfrm>
              <a:off x="1260000" y="2394000"/>
              <a:ext cx="928694" cy="917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6479392">
              <a:off x="1730095" y="2750571"/>
              <a:ext cx="857256" cy="45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-2069510">
              <a:off x="1332657" y="1994219"/>
              <a:ext cx="370249" cy="448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9" name="Google Shape;589;p9"/>
            <p:cNvSpPr txBox="1"/>
            <p:nvPr/>
          </p:nvSpPr>
          <p:spPr>
            <a:xfrm>
              <a:off x="1332588" y="1714488"/>
              <a:ext cx="6194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 5</a:t>
              </a:r>
              <a:endParaRPr/>
            </a:p>
          </p:txBody>
        </p:sp>
        <p:pic>
          <p:nvPicPr>
            <p:cNvPr id="590" name="Google Shape;590;p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156550">
              <a:off x="2572810" y="2913825"/>
              <a:ext cx="848644" cy="439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9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881166" y="250030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9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66852" y="205200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9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67116" y="1785926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4" name="Google Shape;594;p9"/>
          <p:cNvGrpSpPr/>
          <p:nvPr/>
        </p:nvGrpSpPr>
        <p:grpSpPr>
          <a:xfrm>
            <a:off x="5310188" y="1857375"/>
            <a:ext cx="1285875" cy="2286000"/>
            <a:chOff x="5310190" y="1857375"/>
            <a:chExt cx="1285884" cy="2286000"/>
          </a:xfrm>
        </p:grpSpPr>
        <p:grpSp>
          <p:nvGrpSpPr>
            <p:cNvPr id="595" name="Google Shape;595;p9"/>
            <p:cNvGrpSpPr/>
            <p:nvPr/>
          </p:nvGrpSpPr>
          <p:grpSpPr>
            <a:xfrm>
              <a:off x="5381627" y="1857375"/>
              <a:ext cx="1187458" cy="2286000"/>
              <a:chOff x="4357688" y="2143116"/>
              <a:chExt cx="1187235" cy="2286000"/>
            </a:xfrm>
          </p:grpSpPr>
          <p:grpSp>
            <p:nvGrpSpPr>
              <p:cNvPr id="596" name="Google Shape;596;p9"/>
              <p:cNvGrpSpPr/>
              <p:nvPr/>
            </p:nvGrpSpPr>
            <p:grpSpPr>
              <a:xfrm>
                <a:off x="4357688" y="2143116"/>
                <a:ext cx="1187235" cy="2286000"/>
                <a:chOff x="4582832" y="2288858"/>
                <a:chExt cx="1187235" cy="2286000"/>
              </a:xfrm>
            </p:grpSpPr>
            <p:sp>
              <p:nvSpPr>
                <p:cNvPr id="597" name="Google Shape;597;p9"/>
                <p:cNvSpPr/>
                <p:nvPr/>
              </p:nvSpPr>
              <p:spPr>
                <a:xfrm>
                  <a:off x="4582832" y="2288858"/>
                  <a:ext cx="1187235" cy="2286000"/>
                </a:xfrm>
                <a:prstGeom prst="rect">
                  <a:avLst/>
                </a:prstGeom>
                <a:solidFill>
                  <a:srgbClr val="FF0066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98" name="Google Shape;598;p9"/>
                <p:cNvCxnSpPr/>
                <p:nvPr/>
              </p:nvCxnSpPr>
              <p:spPr>
                <a:xfrm>
                  <a:off x="4717746" y="2896871"/>
                  <a:ext cx="936455" cy="158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99" name="Google Shape;599;p9"/>
                <p:cNvCxnSpPr/>
                <p:nvPr/>
              </p:nvCxnSpPr>
              <p:spPr>
                <a:xfrm>
                  <a:off x="4725681" y="4044633"/>
                  <a:ext cx="899950" cy="158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00" name="Google Shape;600;p9"/>
                <p:cNvSpPr/>
                <p:nvPr/>
              </p:nvSpPr>
              <p:spPr>
                <a:xfrm rot="-5400000">
                  <a:off x="4964518" y="2035749"/>
                  <a:ext cx="428625" cy="1071369"/>
                </a:xfrm>
                <a:prstGeom prst="rect">
                  <a:avLst/>
                </a:prstGeom>
                <a:solidFill>
                  <a:schemeClr val="lt1"/>
                </a:solidFill>
                <a:ln w="19050" cap="flat" cmpd="sng">
                  <a:solidFill>
                    <a:srgbClr val="FDE9D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9"/>
                <p:cNvSpPr/>
                <p:nvPr/>
              </p:nvSpPr>
              <p:spPr>
                <a:xfrm rot="-5400000">
                  <a:off x="5000237" y="3785967"/>
                  <a:ext cx="357188" cy="1071369"/>
                </a:xfrm>
                <a:prstGeom prst="rect">
                  <a:avLst/>
                </a:prstGeom>
                <a:solidFill>
                  <a:schemeClr val="lt1"/>
                </a:solidFill>
                <a:ln w="19050" cap="flat" cmpd="sng">
                  <a:solidFill>
                    <a:srgbClr val="FDE9D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2" name="Google Shape;602;p9"/>
              <p:cNvSpPr txBox="1"/>
              <p:nvPr/>
            </p:nvSpPr>
            <p:spPr>
              <a:xfrm>
                <a:off x="4357694" y="3988351"/>
                <a:ext cx="114300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600" b="1">
                    <a:solidFill>
                      <a:srgbClr val="FF0066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Ingredientes: </a:t>
                </a:r>
                <a:r>
                  <a:rPr lang="es-ES" sz="600">
                    <a:solidFill>
                      <a:srgbClr val="6633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Cariño, ternura  y una cucharadita de amor</a:t>
                </a:r>
                <a:endParaRPr/>
              </a:p>
            </p:txBody>
          </p:sp>
        </p:grpSp>
        <p:sp>
          <p:nvSpPr>
            <p:cNvPr id="603" name="Google Shape;603;p9"/>
            <p:cNvSpPr/>
            <p:nvPr/>
          </p:nvSpPr>
          <p:spPr>
            <a:xfrm rot="10800000">
              <a:off x="5389563" y="2500313"/>
              <a:ext cx="1179512" cy="1071562"/>
            </a:xfrm>
            <a:prstGeom prst="rect">
              <a:avLst/>
            </a:prstGeom>
            <a:blipFill rotWithShape="0">
              <a:blip r:embed="rId13">
                <a:alphaModFix/>
              </a:blip>
              <a:stretch>
                <a:fillRect l="-12998" r="-399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4" name="Google Shape;604;p9"/>
            <p:cNvPicPr preferRelativeResize="0"/>
            <p:nvPr/>
          </p:nvPicPr>
          <p:blipFill rotWithShape="1">
            <a:blip r:embed="rId4">
              <a:alphaModFix/>
            </a:blip>
            <a:srcRect r="66039" b="38309"/>
            <a:stretch/>
          </p:blipFill>
          <p:spPr>
            <a:xfrm>
              <a:off x="5310190" y="2428868"/>
              <a:ext cx="1285884" cy="1285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9" descr="Carton para bolsa de dulcescc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364000" y="2643182"/>
              <a:ext cx="1214446" cy="757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6" name="Google Shape;606;p9"/>
            <p:cNvSpPr txBox="1"/>
            <p:nvPr/>
          </p:nvSpPr>
          <p:spPr>
            <a:xfrm rot="21197557">
              <a:off x="5689478" y="2889649"/>
              <a:ext cx="74289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1" dirty="0">
                  <a:solidFill>
                    <a:schemeClr val="dk1"/>
                  </a:solidFill>
                  <a:sym typeface="Arial"/>
                </a:rPr>
                <a:t>Teresa</a:t>
              </a:r>
              <a:endParaRPr sz="1200" dirty="0"/>
            </a:p>
          </p:txBody>
        </p:sp>
        <p:pic>
          <p:nvPicPr>
            <p:cNvPr id="607" name="Google Shape;607;p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667380" y="3143248"/>
              <a:ext cx="785818" cy="417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9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096008" y="3143248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9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238860" y="2571744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p9" descr="3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381628" y="2340000"/>
              <a:ext cx="357214" cy="3572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"/>
          <p:cNvSpPr/>
          <p:nvPr/>
        </p:nvSpPr>
        <p:spPr>
          <a:xfrm rot="-5400000">
            <a:off x="603250" y="857250"/>
            <a:ext cx="4857750" cy="4857750"/>
          </a:xfrm>
          <a:prstGeom prst="rect">
            <a:avLst/>
          </a:prstGeom>
          <a:solidFill>
            <a:srgbClr val="FF0066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0"/>
          <p:cNvSpPr/>
          <p:nvPr/>
        </p:nvSpPr>
        <p:spPr>
          <a:xfrm rot="-5400000">
            <a:off x="2202656" y="2401094"/>
            <a:ext cx="1658938" cy="457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DE9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0"/>
          <p:cNvSpPr/>
          <p:nvPr/>
        </p:nvSpPr>
        <p:spPr>
          <a:xfrm rot="-5400000">
            <a:off x="2853531" y="-1107281"/>
            <a:ext cx="357188" cy="457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DE9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0"/>
          <p:cNvSpPr txBox="1"/>
          <p:nvPr/>
        </p:nvSpPr>
        <p:spPr>
          <a:xfrm>
            <a:off x="3571875" y="4071938"/>
            <a:ext cx="15716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31859B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Información Nutrimental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 u="sng">
                <a:solidFill>
                  <a:srgbClr val="31859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Cantidad por pieza</a:t>
            </a:r>
            <a:endParaRPr/>
          </a:p>
        </p:txBody>
      </p:sp>
      <p:sp>
        <p:nvSpPr>
          <p:cNvPr id="620" name="Google Shape;620;p10"/>
          <p:cNvSpPr txBox="1"/>
          <p:nvPr/>
        </p:nvSpPr>
        <p:spPr>
          <a:xfrm>
            <a:off x="785813" y="4572000"/>
            <a:ext cx="2643187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Distribuido en: </a:t>
            </a:r>
            <a:r>
              <a:rPr lang="es-ES" sz="100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lugar muy muy lejano.</a:t>
            </a:r>
            <a:endParaRPr/>
          </a:p>
        </p:txBody>
      </p:sp>
      <p:graphicFrame>
        <p:nvGraphicFramePr>
          <p:cNvPr id="621" name="Google Shape;621;p10"/>
          <p:cNvGraphicFramePr/>
          <p:nvPr/>
        </p:nvGraphicFramePr>
        <p:xfrm>
          <a:off x="3714750" y="4500563"/>
          <a:ext cx="1357325" cy="853480"/>
        </p:xfrm>
        <a:graphic>
          <a:graphicData uri="http://schemas.openxmlformats.org/drawingml/2006/table">
            <a:tbl>
              <a:tblPr firstRow="1" bandRow="1">
                <a:noFill/>
                <a:tableStyleId>{1ABFCA5A-9EFA-45C3-9B00-1E2EEA76B903}</a:tableStyleId>
              </a:tblPr>
              <a:tblGrid>
                <a:gridCol w="814400"/>
                <a:gridCol w="542925"/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 u="none" strike="noStrike" cap="none">
                          <a:solidFill>
                            <a:srgbClr val="66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Amor</a:t>
                      </a:r>
                      <a:endParaRPr sz="800">
                        <a:solidFill>
                          <a:srgbClr val="6633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solidFill>
                            <a:srgbClr val="66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100%</a:t>
                      </a:r>
                      <a:endParaRPr sz="800">
                        <a:solidFill>
                          <a:srgbClr val="6633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solidFill>
                            <a:srgbClr val="66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Felicidad</a:t>
                      </a:r>
                      <a:endParaRPr sz="800">
                        <a:solidFill>
                          <a:srgbClr val="6633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solidFill>
                            <a:srgbClr val="66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100%</a:t>
                      </a:r>
                      <a:endParaRPr sz="800">
                        <a:solidFill>
                          <a:srgbClr val="6633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solidFill>
                            <a:srgbClr val="66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Ternura</a:t>
                      </a:r>
                      <a:endParaRPr sz="800">
                        <a:solidFill>
                          <a:srgbClr val="6633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solidFill>
                            <a:srgbClr val="66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100%</a:t>
                      </a:r>
                      <a:endParaRPr sz="800">
                        <a:solidFill>
                          <a:srgbClr val="6633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3300"/>
                        </a:buClr>
                        <a:buSzPts val="800"/>
                        <a:buFont typeface="Comic Sans MS"/>
                        <a:buNone/>
                      </a:pPr>
                      <a:r>
                        <a:rPr lang="es-ES" sz="800">
                          <a:solidFill>
                            <a:srgbClr val="66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Bendiciones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>
                          <a:solidFill>
                            <a:srgbClr val="66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100%</a:t>
                      </a:r>
                      <a:endParaRPr sz="800">
                        <a:solidFill>
                          <a:srgbClr val="6633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622" name="Google Shape;622;p10"/>
          <p:cNvSpPr txBox="1"/>
          <p:nvPr/>
        </p:nvSpPr>
        <p:spPr>
          <a:xfrm>
            <a:off x="785813" y="4000500"/>
            <a:ext cx="2357437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Ingredientes:</a:t>
            </a:r>
            <a:r>
              <a:rPr lang="es-ES" sz="1000" b="1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ES" sz="100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Cariño, ternura, una cucharadita de amor,  combinado con felicidad y risas.</a:t>
            </a:r>
            <a:endParaRPr/>
          </a:p>
        </p:txBody>
      </p:sp>
      <p:pic>
        <p:nvPicPr>
          <p:cNvPr id="623" name="Google Shape;6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063" y="4929188"/>
            <a:ext cx="928687" cy="357187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10"/>
          <p:cNvSpPr/>
          <p:nvPr/>
        </p:nvSpPr>
        <p:spPr>
          <a:xfrm>
            <a:off x="738188" y="1500188"/>
            <a:ext cx="4572000" cy="2286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0"/>
          <p:cNvSpPr txBox="1"/>
          <p:nvPr/>
        </p:nvSpPr>
        <p:spPr>
          <a:xfrm>
            <a:off x="6238875" y="1000125"/>
            <a:ext cx="13573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Etiqueta para chocolate de 35 gramos</a:t>
            </a:r>
            <a:endParaRPr/>
          </a:p>
        </p:txBody>
      </p:sp>
      <p:sp>
        <p:nvSpPr>
          <p:cNvPr id="626" name="Google Shape;626;p10"/>
          <p:cNvSpPr/>
          <p:nvPr/>
        </p:nvSpPr>
        <p:spPr>
          <a:xfrm>
            <a:off x="738188" y="1500188"/>
            <a:ext cx="647700" cy="78581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0"/>
          <p:cNvSpPr txBox="1"/>
          <p:nvPr/>
        </p:nvSpPr>
        <p:spPr>
          <a:xfrm>
            <a:off x="760413" y="1643063"/>
            <a:ext cx="620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 5</a:t>
            </a:r>
            <a:endParaRPr/>
          </a:p>
        </p:txBody>
      </p:sp>
      <p:pic>
        <p:nvPicPr>
          <p:cNvPr id="628" name="Google Shape;628;p10"/>
          <p:cNvPicPr preferRelativeResize="0"/>
          <p:nvPr/>
        </p:nvPicPr>
        <p:blipFill rotWithShape="1">
          <a:blip r:embed="rId5">
            <a:alphaModFix/>
          </a:blip>
          <a:srcRect b="607"/>
          <a:stretch/>
        </p:blipFill>
        <p:spPr>
          <a:xfrm>
            <a:off x="1524000" y="1571625"/>
            <a:ext cx="3786188" cy="207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313" y="1763713"/>
            <a:ext cx="2500312" cy="20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81513" y="1500188"/>
            <a:ext cx="828675" cy="237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38438" y="1857375"/>
            <a:ext cx="1000125" cy="142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10"/>
          <p:cNvSpPr txBox="1"/>
          <p:nvPr/>
        </p:nvSpPr>
        <p:spPr>
          <a:xfrm>
            <a:off x="2555875" y="2286000"/>
            <a:ext cx="1357313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festejar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Migo</a:t>
            </a:r>
            <a:endParaRPr/>
          </a:p>
        </p:txBody>
      </p:sp>
      <p:pic>
        <p:nvPicPr>
          <p:cNvPr id="633" name="Google Shape;633;p10" descr="FM-Sweet Sadness Element-58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81313" y="1857375"/>
            <a:ext cx="7143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0" descr="Carton para bolsa de dulcescc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67125" y="1643063"/>
            <a:ext cx="1585913" cy="98901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10"/>
          <p:cNvSpPr txBox="1"/>
          <p:nvPr/>
        </p:nvSpPr>
        <p:spPr>
          <a:xfrm rot="-402443">
            <a:off x="4149725" y="1966724"/>
            <a:ext cx="8509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chemeClr val="dk1"/>
                </a:solidFill>
                <a:sym typeface="Arial"/>
              </a:rPr>
              <a:t>Teresa</a:t>
            </a:r>
            <a:endParaRPr sz="1600" dirty="0"/>
          </a:p>
        </p:txBody>
      </p:sp>
      <p:pic>
        <p:nvPicPr>
          <p:cNvPr id="636" name="Google Shape;636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09875" y="2857500"/>
            <a:ext cx="1071563" cy="56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10" descr="3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95688" y="2786063"/>
            <a:ext cx="357187" cy="35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10" descr="Sin título-2ss.png"/>
          <p:cNvPicPr preferRelativeResize="0"/>
          <p:nvPr/>
        </p:nvPicPr>
        <p:blipFill rotWithShape="1">
          <a:blip r:embed="rId13">
            <a:alphaModFix/>
          </a:blip>
          <a:srcRect l="9418" b="33250"/>
          <a:stretch/>
        </p:blipFill>
        <p:spPr>
          <a:xfrm>
            <a:off x="3865563" y="2500313"/>
            <a:ext cx="130175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029802" flipH="1">
            <a:off x="652463" y="1946275"/>
            <a:ext cx="817562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1156550">
            <a:off x="1014413" y="3305175"/>
            <a:ext cx="1071562" cy="55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54413" y="3357563"/>
            <a:ext cx="255587" cy="35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0" descr="3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095875" y="1500188"/>
            <a:ext cx="357188" cy="35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0" descr="3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52688" y="1714500"/>
            <a:ext cx="357187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10" descr="3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23963" y="1571625"/>
            <a:ext cx="357187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0" descr="3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5563" y="3071813"/>
            <a:ext cx="357187" cy="35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0" descr="3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738563" y="1714500"/>
            <a:ext cx="357187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0" descr="3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24313" y="2714625"/>
            <a:ext cx="357187" cy="35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426</Words>
  <Application>Microsoft Office PowerPoint</Application>
  <PresentationFormat>A4 (210 x 297 mm)</PresentationFormat>
  <Paragraphs>132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2</cp:revision>
  <dcterms:created xsi:type="dcterms:W3CDTF">2011-12-27T15:53:57Z</dcterms:created>
  <dcterms:modified xsi:type="dcterms:W3CDTF">2021-08-11T22:25:09Z</dcterms:modified>
</cp:coreProperties>
</file>