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embeddedFontLst>
    <p:embeddedFont>
      <p:font typeface="Candara" panose="020E0502030303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h07iB3czNu5507Gxl6W4/P0oJl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5089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1097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8904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6204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6729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1322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2366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4318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714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424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197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586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2995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9294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1061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50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35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985235" y="2835453"/>
            <a:ext cx="2565394" cy="23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556"/>
              <a:buFont typeface="Arial"/>
              <a:buNone/>
            </a:pPr>
            <a:r>
              <a:rPr lang="es-MX" sz="1556" b="1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 BAJO TIERRA</a:t>
            </a:r>
            <a:endParaRPr sz="753" b="0" i="0" u="none" strike="noStrike" cap="none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985235" y="3097127"/>
            <a:ext cx="1856415" cy="28083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044145" y="3153550"/>
            <a:ext cx="2604459" cy="128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6"/>
              <a:buFont typeface="Arial"/>
              <a:buNone/>
            </a:pPr>
            <a:r>
              <a:rPr lang="es-MX" sz="1556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Paso a paso:</a:t>
            </a:r>
            <a:r>
              <a:rPr lang="es-MX" sz="1556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s-MX" sz="1556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1556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72111" marR="0" lvl="0" indent="-17211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6"/>
              <a:buFont typeface="Calibri"/>
              <a:buAutoNum type="arabicPeriod"/>
            </a:pPr>
            <a:r>
              <a:rPr lang="es-MX" sz="1556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Coloca  texto sobre ellas. </a:t>
            </a:r>
            <a:endParaRPr/>
          </a:p>
          <a:p>
            <a:pPr marL="172111" marR="0" lvl="0" indent="-17211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6"/>
              <a:buFont typeface="Calibri"/>
              <a:buAutoNum type="arabicPeriod"/>
            </a:pPr>
            <a:r>
              <a:rPr lang="es-MX" sz="1556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Acomoda.</a:t>
            </a:r>
            <a:endParaRPr/>
          </a:p>
          <a:p>
            <a:pPr marL="172111" marR="0" lvl="0" indent="-17211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6"/>
              <a:buFont typeface="Calibri"/>
              <a:buAutoNum type="arabicPeriod"/>
            </a:pPr>
            <a:r>
              <a:rPr lang="es-MX" sz="1556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Imprime, recorta y listo!! </a:t>
            </a:r>
            <a:endParaRPr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7649" y="703776"/>
            <a:ext cx="4932026" cy="49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45" y="4443006"/>
            <a:ext cx="3313220" cy="22820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616" y="332656"/>
            <a:ext cx="7199376" cy="180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4356" y="2286424"/>
            <a:ext cx="7199376" cy="180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37112"/>
            <a:ext cx="7199376" cy="180136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0"/>
          <p:cNvSpPr txBox="1"/>
          <p:nvPr/>
        </p:nvSpPr>
        <p:spPr>
          <a:xfrm>
            <a:off x="7135600" y="4240192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Agua 500 ml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papel adherible.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471" y="44624"/>
            <a:ext cx="164467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7141" y="44624"/>
            <a:ext cx="164467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1811" y="44771"/>
            <a:ext cx="164467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6481" y="44771"/>
            <a:ext cx="164467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1151" y="44771"/>
            <a:ext cx="164467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471" y="1736845"/>
            <a:ext cx="164467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7141" y="1736845"/>
            <a:ext cx="164467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1811" y="1736992"/>
            <a:ext cx="164467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6481" y="1736992"/>
            <a:ext cx="164467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1151" y="1736992"/>
            <a:ext cx="164467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471" y="3429000"/>
            <a:ext cx="164467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7141" y="3429000"/>
            <a:ext cx="164467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1811" y="3429147"/>
            <a:ext cx="164467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6481" y="3429147"/>
            <a:ext cx="164467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1151" y="3429147"/>
            <a:ext cx="164467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471" y="5121221"/>
            <a:ext cx="164467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7141" y="5121221"/>
            <a:ext cx="164467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1811" y="5121368"/>
            <a:ext cx="164467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6481" y="5121368"/>
            <a:ext cx="164467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1"/>
          <p:cNvSpPr txBox="1"/>
          <p:nvPr/>
        </p:nvSpPr>
        <p:spPr>
          <a:xfrm>
            <a:off x="6895619" y="5121221"/>
            <a:ext cx="237626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Redonda multiusos. (Mazapan, moneda chocolate)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papel adherible.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75705" y="278556"/>
            <a:ext cx="3060192" cy="288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68453" y="3491148"/>
            <a:ext cx="3060192" cy="288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890616" y="278556"/>
            <a:ext cx="3060192" cy="288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897868" y="3491148"/>
            <a:ext cx="3060192" cy="288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916124" y="278555"/>
            <a:ext cx="3060192" cy="288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2"/>
          <p:cNvSpPr txBox="1"/>
          <p:nvPr/>
        </p:nvSpPr>
        <p:spPr>
          <a:xfrm>
            <a:off x="6509044" y="3501008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Bocadin.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papel adherible.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1640" y="548640"/>
            <a:ext cx="5760720" cy="576072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3"/>
          <p:cNvSpPr txBox="1"/>
          <p:nvPr/>
        </p:nvSpPr>
        <p:spPr>
          <a:xfrm>
            <a:off x="6588224" y="260648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Sticker para plato.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papel adherible.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1461043" y="3273229"/>
            <a:ext cx="5189541" cy="197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95141" y="1604771"/>
            <a:ext cx="5189541" cy="197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851325" y="3273230"/>
            <a:ext cx="5189541" cy="197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507509" y="1604772"/>
            <a:ext cx="5189541" cy="197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271486" y="3161562"/>
            <a:ext cx="5189541" cy="197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4"/>
          <p:cNvSpPr txBox="1"/>
          <p:nvPr/>
        </p:nvSpPr>
        <p:spPr>
          <a:xfrm>
            <a:off x="6678124" y="316731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Paleton.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papel adherible.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2" y="259480"/>
            <a:ext cx="1828800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2288" y="259480"/>
            <a:ext cx="1828800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9304" y="259480"/>
            <a:ext cx="1828800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104" y="259480"/>
            <a:ext cx="1828800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312" y="259480"/>
            <a:ext cx="1828800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2" y="2348880"/>
            <a:ext cx="1828800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2288" y="2348880"/>
            <a:ext cx="1828800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9304" y="2348880"/>
            <a:ext cx="1828800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104" y="2348880"/>
            <a:ext cx="1828800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312" y="2348880"/>
            <a:ext cx="1828800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2" y="4302648"/>
            <a:ext cx="1828800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2288" y="4302648"/>
            <a:ext cx="1828800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9304" y="4302648"/>
            <a:ext cx="1828800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104" y="4302648"/>
            <a:ext cx="1828800" cy="180136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5"/>
          <p:cNvSpPr txBox="1"/>
          <p:nvPr/>
        </p:nvSpPr>
        <p:spPr>
          <a:xfrm>
            <a:off x="6949417" y="4280002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Botón para invitados.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papel adherible.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685000" y="4292344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685000" y="907968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115199" y="4292344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115199" y="907968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18172" y="4292344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18172" y="907968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718371" y="4292344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718371" y="907968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6587808" y="907967"/>
            <a:ext cx="3240024" cy="180136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6"/>
          <p:cNvSpPr txBox="1"/>
          <p:nvPr/>
        </p:nvSpPr>
        <p:spPr>
          <a:xfrm>
            <a:off x="7019688" y="3933056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Sticker para vaso.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papel adherible.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542425"/>
            <a:ext cx="2880360" cy="576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0264" y="542425"/>
            <a:ext cx="2880360" cy="5760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516216" y="2348880"/>
            <a:ext cx="23762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Invitación.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en couche brillante o cartulina.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26874" y="2079939"/>
            <a:ext cx="6840000" cy="2764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2037709" y="2037709"/>
            <a:ext cx="6840000" cy="276458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6516216" y="1484784"/>
            <a:ext cx="23762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Antifaz.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en couche brillante o cartulina.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071" y="548680"/>
            <a:ext cx="4319016" cy="612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7480" y="548680"/>
            <a:ext cx="4319016" cy="612038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3455152" y="188640"/>
            <a:ext cx="23762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Cajita tipo almohada.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en couche brillante o cartulina.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5"/>
          <p:cNvGrpSpPr/>
          <p:nvPr/>
        </p:nvGrpSpPr>
        <p:grpSpPr>
          <a:xfrm rot="-5400000">
            <a:off x="-287599" y="1519848"/>
            <a:ext cx="5401056" cy="3602736"/>
            <a:chOff x="1871472" y="726948"/>
            <a:chExt cx="5401056" cy="3602736"/>
          </a:xfrm>
        </p:grpSpPr>
        <p:pic>
          <p:nvPicPr>
            <p:cNvPr id="122" name="Google Shape;122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71472" y="2528316"/>
              <a:ext cx="5401056" cy="1801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>
              <a:off x="1871472" y="726948"/>
              <a:ext cx="5401056" cy="18013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5"/>
          <p:cNvSpPr txBox="1"/>
          <p:nvPr/>
        </p:nvSpPr>
        <p:spPr>
          <a:xfrm>
            <a:off x="5724128" y="1196752"/>
            <a:ext cx="237626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Cartoncito para bolsa de dulces.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en couche brillante o cartulina.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 txBox="1"/>
          <p:nvPr/>
        </p:nvSpPr>
        <p:spPr>
          <a:xfrm>
            <a:off x="7092280" y="764704"/>
            <a:ext cx="23762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Centro de mesa.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en couche brillante o cartulina.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" y="1042416"/>
            <a:ext cx="9000744" cy="47731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 txBox="1"/>
          <p:nvPr/>
        </p:nvSpPr>
        <p:spPr>
          <a:xfrm>
            <a:off x="9468544" y="1484784"/>
            <a:ext cx="23762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Gorrito.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en couche brillante o cartulina.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755839" y="4210673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755839" y="835960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045530" y="4210673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045530" y="835960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846899" y="4197205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846899" y="822492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648268" y="4197205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648268" y="822492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6449636" y="822492"/>
            <a:ext cx="3240024" cy="180136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 txBox="1"/>
          <p:nvPr/>
        </p:nvSpPr>
        <p:spPr>
          <a:xfrm>
            <a:off x="7020272" y="3477876"/>
            <a:ext cx="237626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Tarjeta de agradecimiento.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en couche brillante o cartulina.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43" y="0"/>
            <a:ext cx="194874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0"/>
            <a:ext cx="194874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8129" y="0"/>
            <a:ext cx="194874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7434" y="0"/>
            <a:ext cx="194874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6441" y="0"/>
            <a:ext cx="194874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5746" y="0"/>
            <a:ext cx="194874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43" y="2165083"/>
            <a:ext cx="194874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2165083"/>
            <a:ext cx="194874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8129" y="2165083"/>
            <a:ext cx="194874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7434" y="2165083"/>
            <a:ext cx="194874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6441" y="2165083"/>
            <a:ext cx="194874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5746" y="2165083"/>
            <a:ext cx="194874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43" y="4506471"/>
            <a:ext cx="194874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4506471"/>
            <a:ext cx="194874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8129" y="4506471"/>
            <a:ext cx="194874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7434" y="4506471"/>
            <a:ext cx="194874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6441" y="4506471"/>
            <a:ext cx="1948742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9"/>
          <p:cNvSpPr txBox="1"/>
          <p:nvPr/>
        </p:nvSpPr>
        <p:spPr>
          <a:xfrm>
            <a:off x="7011220" y="4506471"/>
            <a:ext cx="23762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Topper cupcake.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en couche brillante o cartulina.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161</Words>
  <Application>Microsoft Office PowerPoint</Application>
  <PresentationFormat>Presentación en pantalla (4:3)</PresentationFormat>
  <Paragraphs>35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Candara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megaidea.net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lastModifiedBy>Robnei</cp:lastModifiedBy>
  <cp:revision>3</cp:revision>
  <dcterms:created xsi:type="dcterms:W3CDTF">2014-06-27T19:53:08Z</dcterms:created>
  <dcterms:modified xsi:type="dcterms:W3CDTF">2021-08-11T20:56:24Z</dcterms:modified>
</cp:coreProperties>
</file>