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</p:sldIdLst>
  <p:sldSz cx="12192000" cy="6858000"/>
  <p:notesSz cx="6858000" cy="9144000"/>
  <p:embeddedFontLst>
    <p:embeddedFont>
      <p:font typeface="Candara" panose="020E0502030303020204" pitchFamily="34" charset="0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hE5WWJ36K8vzQTGGk4yyep+6GF5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21486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5980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3995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4745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00332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6660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745071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761907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3350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FBFBF"/>
            </a:gs>
            <a:gs pos="100000">
              <a:srgbClr val="73737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/>
          <p:nvPr/>
        </p:nvSpPr>
        <p:spPr>
          <a:xfrm>
            <a:off x="6096000" y="2170753"/>
            <a:ext cx="2164735" cy="245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DD5D9D"/>
              </a:buClr>
              <a:buSzPts val="1686"/>
              <a:buFont typeface="Arial"/>
              <a:buNone/>
            </a:pPr>
            <a:r>
              <a:rPr lang="es-AR" sz="1686" b="1" i="0" u="none" strike="noStrike" cap="none" dirty="0">
                <a:solidFill>
                  <a:srgbClr val="DD5D9D"/>
                </a:solidFill>
                <a:latin typeface="Arial"/>
                <a:ea typeface="Arial"/>
                <a:cs typeface="Arial"/>
                <a:sym typeface="Arial"/>
              </a:rPr>
              <a:t> BAILARINA</a:t>
            </a:r>
            <a:endParaRPr sz="816" b="0" i="0" u="none" strike="noStrike" cap="none" dirty="0">
              <a:solidFill>
                <a:srgbClr val="DD5D9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6057641" y="2415820"/>
            <a:ext cx="2011195" cy="30424"/>
          </a:xfrm>
          <a:prstGeom prst="rect">
            <a:avLst/>
          </a:prstGeom>
          <a:solidFill>
            <a:srgbClr val="D8D8D8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3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6096000" y="2499856"/>
            <a:ext cx="2821609" cy="1389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6"/>
              <a:buFont typeface="Arial"/>
              <a:buNone/>
            </a:pPr>
            <a:r>
              <a:rPr lang="es-AR" sz="1686" b="1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Paso a paso:</a:t>
            </a:r>
            <a:r>
              <a:rPr lang="es-AR" sz="1686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/>
            </a:r>
            <a:br>
              <a:rPr lang="es-AR" sz="1686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</a:br>
            <a:endParaRPr sz="1686" b="0" i="0" u="none" strike="noStrike" cap="none" dirty="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186464" marR="0" lvl="0" indent="-18646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6"/>
              <a:buFont typeface="Calibri"/>
              <a:buAutoNum type="arabicPeriod"/>
            </a:pPr>
            <a:r>
              <a:rPr lang="es-AR" sz="1686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Coloca  texto sobre ellas. </a:t>
            </a:r>
            <a:endParaRPr dirty="0"/>
          </a:p>
          <a:p>
            <a:pPr marL="186464" marR="0" lvl="0" indent="-18646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6"/>
              <a:buFont typeface="Calibri"/>
              <a:buAutoNum type="arabicPeriod"/>
            </a:pPr>
            <a:r>
              <a:rPr lang="es-AR" sz="1686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Acomoda.</a:t>
            </a:r>
            <a:endParaRPr dirty="0"/>
          </a:p>
          <a:p>
            <a:pPr marL="186464" marR="0" lvl="0" indent="-18646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86"/>
              <a:buFont typeface="Calibri"/>
              <a:buAutoNum type="arabicPeriod"/>
            </a:pPr>
            <a:r>
              <a:rPr lang="es-AR" sz="1686" b="0" i="0" u="none" strike="noStrike" cap="none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Imprime, recorta y listo!! </a:t>
            </a:r>
            <a:endParaRPr dirty="0"/>
          </a:p>
        </p:txBody>
      </p:sp>
      <p:pic>
        <p:nvPicPr>
          <p:cNvPr id="92" name="Google Shape;92;p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b="26557"/>
          <a:stretch/>
        </p:blipFill>
        <p:spPr>
          <a:xfrm>
            <a:off x="0" y="288724"/>
            <a:ext cx="4712945" cy="6569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194" y="3942951"/>
            <a:ext cx="3313220" cy="228203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6098" y="0"/>
            <a:ext cx="548756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46763" y="0"/>
            <a:ext cx="548756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"/>
          <p:cNvSpPr txBox="1"/>
          <p:nvPr/>
        </p:nvSpPr>
        <p:spPr>
          <a:xfrm>
            <a:off x="4937760" y="5289452"/>
            <a:ext cx="177252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Banderines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 rot="2061124">
            <a:off x="286524" y="-795280"/>
            <a:ext cx="9245219" cy="688280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3"/>
          <p:cNvSpPr txBox="1"/>
          <p:nvPr/>
        </p:nvSpPr>
        <p:spPr>
          <a:xfrm>
            <a:off x="9664505" y="337625"/>
            <a:ext cx="218049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Cajita para palomitas de maíz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030060" y="2449541"/>
            <a:ext cx="6212414" cy="3729552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4"/>
          <p:cNvSpPr txBox="1"/>
          <p:nvPr/>
        </p:nvSpPr>
        <p:spPr>
          <a:xfrm>
            <a:off x="4909625" y="1519310"/>
            <a:ext cx="433284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CARTONCITO PARA BOLSA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27878" y="2026539"/>
            <a:ext cx="2880366" cy="2880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62850" y="2026539"/>
            <a:ext cx="2880366" cy="2880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97823" y="2026539"/>
            <a:ext cx="2880366" cy="2880366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5"/>
          <p:cNvSpPr txBox="1"/>
          <p:nvPr/>
        </p:nvSpPr>
        <p:spPr>
          <a:xfrm>
            <a:off x="5050301" y="801859"/>
            <a:ext cx="645707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CIRCULOS MULTIUSOS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483431" y="1412484"/>
            <a:ext cx="9310199" cy="2329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83430" y="3942324"/>
            <a:ext cx="9310199" cy="232952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6"/>
          <p:cNvSpPr txBox="1"/>
          <p:nvPr/>
        </p:nvSpPr>
        <p:spPr>
          <a:xfrm>
            <a:off x="4515729" y="604911"/>
            <a:ext cx="571148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ETIQUETA PARA BOTELLA DE AGUA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59047" y="1904411"/>
            <a:ext cx="4319025" cy="2880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47681" y="1904411"/>
            <a:ext cx="4319025" cy="2880366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7"/>
          <p:cNvSpPr txBox="1"/>
          <p:nvPr/>
        </p:nvSpPr>
        <p:spPr>
          <a:xfrm>
            <a:off x="4783015" y="984739"/>
            <a:ext cx="604910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TARJETITA DE AGRADECIMIENTO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2895146" y="-2240697"/>
            <a:ext cx="6176758" cy="11722944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8"/>
          <p:cNvSpPr txBox="1"/>
          <p:nvPr/>
        </p:nvSpPr>
        <p:spPr>
          <a:xfrm>
            <a:off x="3995225" y="239151"/>
            <a:ext cx="299641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TOPPER CENTRO DE MESA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30</Words>
  <Application>Microsoft Office PowerPoint</Application>
  <PresentationFormat>Panorámica</PresentationFormat>
  <Paragraphs>13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Candara</vt:lpstr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megaidea.net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www.megaidea.net</dc:title>
  <dc:creator>MegaIdea.Net</dc:creator>
  <cp:lastModifiedBy>Robnei</cp:lastModifiedBy>
  <cp:revision>2</cp:revision>
  <dcterms:created xsi:type="dcterms:W3CDTF">2019-07-31T02:05:12Z</dcterms:created>
  <dcterms:modified xsi:type="dcterms:W3CDTF">2021-08-11T19:43:34Z</dcterms:modified>
</cp:coreProperties>
</file>