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ndara" panose="020E0502030303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g2rXvK/mVLG9WqtZ5mPqjjApOt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49534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4871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4752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9019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8930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8150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4024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0263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9233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4193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4419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0924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2941216" y="4437112"/>
            <a:ext cx="1856415" cy="28083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78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1008322"/>
            <a:ext cx="9143640" cy="251941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78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2267744" y="0"/>
            <a:ext cx="6492020" cy="698477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3514934" y="4165949"/>
            <a:ext cx="2565394" cy="25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s-MX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ANGELINA BLLERINA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3618884" y="4415803"/>
            <a:ext cx="2604459" cy="128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56"/>
              <a:buFont typeface="Arial"/>
              <a:buNone/>
            </a:pPr>
            <a:r>
              <a:rPr lang="es-MX" sz="1556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Paso a paso:</a:t>
            </a:r>
            <a:r>
              <a:rPr lang="es-MX" sz="1556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s-MX" sz="1556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1556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172111" marR="0" lvl="0" indent="-17211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56"/>
              <a:buFont typeface="Calibri"/>
              <a:buAutoNum type="arabicPeriod"/>
            </a:pPr>
            <a:r>
              <a:rPr lang="es-MX" sz="1556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Coloca  texto sobre ellas. </a:t>
            </a:r>
            <a:endParaRPr/>
          </a:p>
          <a:p>
            <a:pPr marL="172111" marR="0" lvl="0" indent="-17211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56"/>
              <a:buFont typeface="Calibri"/>
              <a:buAutoNum type="arabicPeriod"/>
            </a:pPr>
            <a:r>
              <a:rPr lang="es-MX" sz="1556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Acomoda.</a:t>
            </a:r>
            <a:endParaRPr/>
          </a:p>
          <a:p>
            <a:pPr marL="172111" marR="0" lvl="0" indent="-17211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56"/>
              <a:buFont typeface="Calibri"/>
              <a:buAutoNum type="arabicPeriod"/>
            </a:pPr>
            <a:r>
              <a:rPr lang="es-MX" sz="1556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Imprime, recorta y listo!! 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05" y="1577200"/>
            <a:ext cx="2351811" cy="16198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 txBox="1"/>
          <p:nvPr/>
        </p:nvSpPr>
        <p:spPr>
          <a:xfrm>
            <a:off x="6981475" y="2666393"/>
            <a:ext cx="216252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Etiqueta redonda, para monedas de chocolate, mazapan.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imprimirse papel adherible.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254" y="78911"/>
            <a:ext cx="1615008" cy="1615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12" y="78911"/>
            <a:ext cx="1615008" cy="1615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8009" y="78911"/>
            <a:ext cx="1615008" cy="1615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6467" y="78911"/>
            <a:ext cx="1615008" cy="1615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3875" y="78911"/>
            <a:ext cx="1615008" cy="1615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254" y="1741984"/>
            <a:ext cx="1615008" cy="1615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12" y="1741984"/>
            <a:ext cx="1615008" cy="1615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8009" y="1741984"/>
            <a:ext cx="1615008" cy="1615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6467" y="1741984"/>
            <a:ext cx="1615008" cy="1615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254" y="3484031"/>
            <a:ext cx="1615008" cy="1615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12" y="3484031"/>
            <a:ext cx="1615008" cy="1615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8009" y="3484031"/>
            <a:ext cx="1615008" cy="1615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6467" y="3484031"/>
            <a:ext cx="1615008" cy="1615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254" y="5147104"/>
            <a:ext cx="1615008" cy="1615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12" y="5147104"/>
            <a:ext cx="1615008" cy="1615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8009" y="5147104"/>
            <a:ext cx="1615008" cy="1615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6467" y="5147104"/>
            <a:ext cx="1615008" cy="1615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"/>
          <p:cNvSpPr txBox="1"/>
          <p:nvPr/>
        </p:nvSpPr>
        <p:spPr>
          <a:xfrm>
            <a:off x="7381481" y="3501343"/>
            <a:ext cx="1701859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Etiqueta ovalada, sugerida para vasos.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imprimirse papel adherible.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683831" y="828248"/>
            <a:ext cx="3240024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683830" y="4220672"/>
            <a:ext cx="3240024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187206" y="828248"/>
            <a:ext cx="3240024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187207" y="4220672"/>
            <a:ext cx="3240024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3014619" y="828248"/>
            <a:ext cx="3240024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3014620" y="4220672"/>
            <a:ext cx="3240024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860785" y="828248"/>
            <a:ext cx="3240024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860786" y="4220672"/>
            <a:ext cx="3240024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6687025" y="828248"/>
            <a:ext cx="3240024" cy="1801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3768" y="1700808"/>
            <a:ext cx="5130000" cy="3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3860636" y="332656"/>
            <a:ext cx="237626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Invitaciòn.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imprimirse en couche brillante o cartulina.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/>
        </p:nvSpPr>
        <p:spPr>
          <a:xfrm>
            <a:off x="6516672" y="260648"/>
            <a:ext cx="237626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Cartoncito para bolsa de celofán, mide 5x15 cm ya doblada.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imprimirse en couche brillante o cartulina.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2" name="Google Shape;112;p3"/>
          <p:cNvGrpSpPr/>
          <p:nvPr/>
        </p:nvGrpSpPr>
        <p:grpSpPr>
          <a:xfrm>
            <a:off x="1115616" y="1484784"/>
            <a:ext cx="5401056" cy="3602736"/>
            <a:chOff x="1871472" y="726948"/>
            <a:chExt cx="5401056" cy="3602736"/>
          </a:xfrm>
        </p:grpSpPr>
        <p:pic>
          <p:nvPicPr>
            <p:cNvPr id="113" name="Google Shape;113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71472" y="2528316"/>
              <a:ext cx="5401056" cy="1801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>
              <a:off x="1871472" y="726948"/>
              <a:ext cx="5401056" cy="180136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179512" y="404664"/>
            <a:ext cx="237626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Centro de mesa.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imprimirse en couche brillante o cartulina.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611460" y="-508421"/>
            <a:ext cx="7006429" cy="7998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/>
        </p:nvSpPr>
        <p:spPr>
          <a:xfrm>
            <a:off x="7170441" y="3549375"/>
            <a:ext cx="207475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Tarjetita.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imprimirse en couche brillante o cartulina.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730269" y="4148328"/>
            <a:ext cx="3240024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730270" y="835960"/>
            <a:ext cx="3240024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078531" y="4148328"/>
            <a:ext cx="3240024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078530" y="835960"/>
            <a:ext cx="3240024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906800" y="4148328"/>
            <a:ext cx="3240024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906799" y="835960"/>
            <a:ext cx="3240024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715600" y="4148328"/>
            <a:ext cx="3240024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715599" y="835960"/>
            <a:ext cx="3240024" cy="180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6587807" y="835959"/>
            <a:ext cx="3240024" cy="1801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/>
          <p:nvPr/>
        </p:nvSpPr>
        <p:spPr>
          <a:xfrm>
            <a:off x="5148064" y="5373216"/>
            <a:ext cx="23762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Pelón pelo rico normal, imprimir en papel adherible.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1615476" y="2084144"/>
            <a:ext cx="4787990" cy="114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91" y="5373216"/>
            <a:ext cx="4787990" cy="114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446562" y="2084144"/>
            <a:ext cx="4787990" cy="114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732286" y="2084144"/>
            <a:ext cx="4787990" cy="114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901200" y="2084144"/>
            <a:ext cx="4787990" cy="114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3125621" y="2084143"/>
            <a:ext cx="4787990" cy="114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304469" y="2084143"/>
            <a:ext cx="4787990" cy="114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473383" y="2084143"/>
            <a:ext cx="4787990" cy="1141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/>
          <p:nvPr/>
        </p:nvSpPr>
        <p:spPr>
          <a:xfrm>
            <a:off x="6516216" y="342061"/>
            <a:ext cx="23762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Paleton.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imprimirse papel adherible.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1579615" y="3246798"/>
            <a:ext cx="5189532" cy="1979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4906" y="1604769"/>
            <a:ext cx="5189532" cy="1979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588735" y="3246797"/>
            <a:ext cx="5189532" cy="1979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3183256" y="1604768"/>
            <a:ext cx="5189532" cy="1979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911448" y="3273236"/>
            <a:ext cx="5189532" cy="1979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/>
          <p:nvPr/>
        </p:nvSpPr>
        <p:spPr>
          <a:xfrm>
            <a:off x="6313880" y="3494984"/>
            <a:ext cx="23762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Bocadin.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imprimirse papel adherible.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67499" y="350565"/>
            <a:ext cx="3060192" cy="288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67499" y="3563158"/>
            <a:ext cx="3060192" cy="288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939156" y="350564"/>
            <a:ext cx="3060192" cy="288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939156" y="3563157"/>
            <a:ext cx="3060192" cy="288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971916" y="350565"/>
            <a:ext cx="3060192" cy="288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/>
          <p:nvPr/>
        </p:nvSpPr>
        <p:spPr>
          <a:xfrm>
            <a:off x="2200192" y="4869160"/>
            <a:ext cx="23762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Agua 500 ml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imprimirse papel adherible.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462" y="190085"/>
            <a:ext cx="7559988" cy="1801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997" y="2272027"/>
            <a:ext cx="7559988" cy="1801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117</Words>
  <Application>Microsoft Office PowerPoint</Application>
  <PresentationFormat>Presentación en pantalla (4:3)</PresentationFormat>
  <Paragraphs>24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Calibri</vt:lpstr>
      <vt:lpstr>Candara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megaidea.net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lastModifiedBy>Robnei</cp:lastModifiedBy>
  <cp:revision>3</cp:revision>
  <dcterms:created xsi:type="dcterms:W3CDTF">2011-07-20T14:29:00Z</dcterms:created>
  <dcterms:modified xsi:type="dcterms:W3CDTF">2021-07-30T18:48:04Z</dcterms:modified>
</cp:coreProperties>
</file>