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71" r:id="rId2"/>
    <p:sldId id="265" r:id="rId3"/>
    <p:sldId id="256" r:id="rId4"/>
    <p:sldId id="257" r:id="rId5"/>
    <p:sldId id="258" r:id="rId6"/>
    <p:sldId id="268" r:id="rId7"/>
    <p:sldId id="267" r:id="rId8"/>
    <p:sldId id="259" r:id="rId9"/>
    <p:sldId id="260" r:id="rId10"/>
    <p:sldId id="262" r:id="rId11"/>
    <p:sldId id="263" r:id="rId12"/>
    <p:sldId id="264" r:id="rId13"/>
    <p:sldId id="269" r:id="rId14"/>
    <p:sldId id="270" r:id="rId15"/>
  </p:sldIdLst>
  <p:sldSz cx="9906000" cy="6858000" type="A4"/>
  <p:notesSz cx="6858000" cy="9144000"/>
  <p:embeddedFontLst>
    <p:embeddedFont>
      <p:font typeface="MS PGothic" panose="020B0600070205080204" pitchFamily="34" charset="-128"/>
      <p:regular r:id="rId17"/>
    </p:embeddedFont>
    <p:embeddedFont>
      <p:font typeface="BoomerangItalic" panose="020B0604020202020204" pitchFamily="2" charset="0"/>
      <p:regular r:id="rId18"/>
    </p:embeddedFont>
    <p:embeddedFont>
      <p:font typeface="Comic Sans MS" panose="030F0702030302020204" pitchFamily="66" charset="0"/>
      <p:regular r:id="rId19"/>
      <p:bold r:id="rId20"/>
    </p:embeddedFont>
    <p:embeddedFont>
      <p:font typeface="Candara" panose="020E0502030303020204" pitchFamily="34" charset="0"/>
      <p:regular r:id="rId21"/>
      <p:bold r:id="rId22"/>
      <p:italic r:id="rId23"/>
      <p:boldItalic r:id="rId24"/>
    </p:embeddedFont>
    <p:embeddedFont>
      <p:font typeface="Chowderhead" panose="020B0604020202020204" pitchFamily="2" charset="0"/>
      <p:regular r:id="rId25"/>
    </p:embeddedFont>
    <p:embeddedFont>
      <p:font typeface="BadDog" pitchFamily="50" charset="0"/>
      <p:regular r:id="rId26"/>
    </p:embeddedFont>
    <p:embeddedFont>
      <p:font typeface="Aharoni" panose="02010803020104030203" pitchFamily="2" charset="-79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4E7"/>
    <a:srgbClr val="33CCFF"/>
    <a:srgbClr val="0099FF"/>
    <a:srgbClr val="33CCCC"/>
    <a:srgbClr val="C5E6F9"/>
    <a:srgbClr val="00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7" autoAdjust="0"/>
    <p:restoredTop sz="94136" autoAdjust="0"/>
  </p:normalViewPr>
  <p:slideViewPr>
    <p:cSldViewPr>
      <p:cViewPr>
        <p:scale>
          <a:sx n="35" d="100"/>
          <a:sy n="35" d="100"/>
        </p:scale>
        <p:origin x="1494" y="84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B8FB8D-46DF-487F-9C68-CE4430D1D431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9161102-1885-4EE9-BBB9-0A852B48AEF2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437095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AR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8C884A-6788-49CE-878A-AF7B0580C92D}" type="slidenum">
              <a:rPr lang="es-ES" altLang="es-AR">
                <a:latin typeface="Calibri" panose="020F0502020204030204" pitchFamily="34" charset="0"/>
              </a:rPr>
              <a:pPr/>
              <a:t>10</a:t>
            </a:fld>
            <a:endParaRPr lang="es-ES" altLang="es-A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4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896E-29DA-4D43-B091-7DF747981F12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8FAF7-66C4-4182-B5FE-B38E8B9AD99F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880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6C092-1815-4935-AF16-3DAB6AEE2BE0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18A18-C6D4-4C4B-A535-142DB9469CEC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1662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2672-5EE0-4563-96E3-37C27DE45088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1649D-943E-4E8D-BE24-2971421494F6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94704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77BD5-A7BD-4CFC-A1B5-66478F03FEE2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FAB2-1A95-4AA3-94BC-F49C8A816B04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13816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2006-6243-4CB3-AEA0-8A2B0D47BEDC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CDCB-2148-45F7-89CE-867076905AD3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2918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61546-844C-4883-9B86-8A53AAD8BBA3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B30D4-1326-46BC-9AD8-B358782C8721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7635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6082F-D592-4DF2-BE55-0EFEFE4E2592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373BB-AB95-48A5-85A3-2FD0BCED484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77802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B0C51-52A9-44B9-8C88-93E480A6BC91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9DDEF-907D-4096-8EA6-64386FEF1C0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5062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C7C9F-89B3-41D5-A2A7-AF37210416A1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2F668-DFEE-4F58-AA1A-ADAF72708F8E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713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B3EDF-47DC-43F0-BAE0-84A47E549975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6ADBE-ED8F-4F4F-B3CD-FEF6D8F880C1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2830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918CA-45ED-4995-859E-14C25F6BD3FC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D8059-86F5-433B-9A82-4F5B9F723D27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35319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DA7FA2-FFDB-4860-BA40-D31551DA888C}" type="datetimeFigureOut">
              <a:rPr lang="es-ES"/>
              <a:pPr>
                <a:defRPr/>
              </a:pPr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05AD5FC-68E9-48B7-BCFE-C7B2FFAD09A4}" type="slidenum">
              <a:rPr lang="es-ES" altLang="es-AR"/>
              <a:pPr/>
              <a:t>‹Nº›</a:t>
            </a:fld>
            <a:endParaRPr lang="es-E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png"/><Relationship Id="rId3" Type="http://schemas.openxmlformats.org/officeDocument/2006/relationships/image" Target="../media/image63.jpg"/><Relationship Id="rId7" Type="http://schemas.openxmlformats.org/officeDocument/2006/relationships/image" Target="../media/image64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6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3.png"/><Relationship Id="rId3" Type="http://schemas.openxmlformats.org/officeDocument/2006/relationships/image" Target="../media/image6.jp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1.png"/><Relationship Id="rId5" Type="http://schemas.openxmlformats.org/officeDocument/2006/relationships/image" Target="../media/image8.png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8.png"/><Relationship Id="rId2" Type="http://schemas.openxmlformats.org/officeDocument/2006/relationships/image" Target="../media/image6.jp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6.jp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8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3 CuadroTexto"/>
          <p:cNvSpPr txBox="1">
            <a:spLocks noChangeArrowheads="1"/>
          </p:cNvSpPr>
          <p:nvPr/>
        </p:nvSpPr>
        <p:spPr bwMode="auto">
          <a:xfrm>
            <a:off x="847192" y="2593874"/>
            <a:ext cx="8282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57263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57263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  <a:defRPr/>
            </a:pPr>
            <a:r>
              <a:rPr lang="es-MX" altLang="es-AR" sz="7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s-MX" altLang="es-AR" sz="6600" b="1" dirty="0">
                <a:solidFill>
                  <a:srgbClr val="002060"/>
                </a:solidFill>
                <a:latin typeface="Arial" panose="020B0604020202020204" pitchFamily="34" charset="0"/>
              </a:rPr>
              <a:t>COMUNIÓN NIÑO </a:t>
            </a:r>
            <a:endParaRPr lang="es-MX" altLang="es-AR" sz="6600" dirty="0">
              <a:solidFill>
                <a:srgbClr val="00206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705603" y="3236442"/>
            <a:ext cx="1508396" cy="22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1498">
              <a:defRPr/>
            </a:pPr>
            <a:endParaRPr lang="es-MX" sz="551"/>
          </a:p>
        </p:txBody>
      </p:sp>
      <p:sp>
        <p:nvSpPr>
          <p:cNvPr id="5124" name="6 CuadroTexto"/>
          <p:cNvSpPr txBox="1">
            <a:spLocks noChangeArrowheads="1"/>
          </p:cNvSpPr>
          <p:nvPr/>
        </p:nvSpPr>
        <p:spPr bwMode="auto">
          <a:xfrm>
            <a:off x="3736951" y="3274626"/>
            <a:ext cx="2116207" cy="10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MX" altLang="es-AR" sz="1265" b="1" dirty="0">
                <a:latin typeface="Candara" panose="020E0502030303020204" pitchFamily="34" charset="0"/>
              </a:rPr>
              <a:t>Paso a paso:</a:t>
            </a:r>
            <a:r>
              <a:rPr lang="es-MX" altLang="es-AR" sz="1265" dirty="0">
                <a:latin typeface="Candara" panose="020E0502030303020204" pitchFamily="34" charset="0"/>
              </a:rPr>
              <a:t/>
            </a:r>
            <a:br>
              <a:rPr lang="es-MX" altLang="es-AR" sz="1265" dirty="0">
                <a:latin typeface="Candara" panose="020E0502030303020204" pitchFamily="34" charset="0"/>
              </a:rPr>
            </a:br>
            <a:endParaRPr lang="es-MX" altLang="es-AR" sz="1265" dirty="0">
              <a:latin typeface="Candara" panose="020E0502030303020204" pitchFamily="34" charset="0"/>
            </a:endParaRPr>
          </a:p>
          <a:p>
            <a:pPr marL="139848" indent="-139848">
              <a:spcBef>
                <a:spcPct val="0"/>
              </a:spcBef>
              <a:buFont typeface="+mj-lt"/>
              <a:buAutoNum type="arabicPeriod"/>
              <a:defRPr/>
            </a:pPr>
            <a:r>
              <a:rPr lang="es-MX" altLang="es-AR" sz="1265" dirty="0">
                <a:latin typeface="Candara" panose="020E0502030303020204" pitchFamily="34" charset="0"/>
              </a:rPr>
              <a:t>Coloca  texto sobre ellas. </a:t>
            </a:r>
          </a:p>
          <a:p>
            <a:pPr marL="139848" indent="-139848">
              <a:spcBef>
                <a:spcPct val="0"/>
              </a:spcBef>
              <a:buFont typeface="+mj-lt"/>
              <a:buAutoNum type="arabicPeriod"/>
              <a:defRPr/>
            </a:pPr>
            <a:r>
              <a:rPr lang="es-MX" altLang="es-AR" sz="1265" dirty="0">
                <a:latin typeface="Candara" panose="020E0502030303020204" pitchFamily="34" charset="0"/>
              </a:rPr>
              <a:t>Acomoda.</a:t>
            </a:r>
          </a:p>
          <a:p>
            <a:pPr marL="139848" indent="-139848">
              <a:spcBef>
                <a:spcPct val="0"/>
              </a:spcBef>
              <a:buFont typeface="+mj-lt"/>
              <a:buAutoNum type="arabicPeriod"/>
              <a:defRPr/>
            </a:pPr>
            <a:r>
              <a:rPr lang="es-MX" altLang="es-AR" sz="1265" dirty="0">
                <a:latin typeface="Candara" panose="020E0502030303020204" pitchFamily="34" charset="0"/>
              </a:rPr>
              <a:t>Imprime, recorta y listo!!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81000" y="1910803"/>
            <a:ext cx="9144000" cy="2132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 sz="551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96" y="4304597"/>
            <a:ext cx="3250808" cy="22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72 CuadroTexto"/>
          <p:cNvSpPr txBox="1">
            <a:spLocks noChangeArrowheads="1"/>
          </p:cNvSpPr>
          <p:nvPr/>
        </p:nvSpPr>
        <p:spPr bwMode="auto">
          <a:xfrm>
            <a:off x="7596188" y="2438400"/>
            <a:ext cx="1470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Etiqueta Gaseosa</a:t>
            </a:r>
          </a:p>
        </p:txBody>
      </p:sp>
      <p:sp>
        <p:nvSpPr>
          <p:cNvPr id="10243" name="72 CuadroTexto"/>
          <p:cNvSpPr txBox="1">
            <a:spLocks noChangeArrowheads="1"/>
          </p:cNvSpPr>
          <p:nvPr/>
        </p:nvSpPr>
        <p:spPr bwMode="auto">
          <a:xfrm>
            <a:off x="523875" y="2643188"/>
            <a:ext cx="1357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Plantilla Para Wrappers</a:t>
            </a:r>
          </a:p>
        </p:txBody>
      </p:sp>
      <p:grpSp>
        <p:nvGrpSpPr>
          <p:cNvPr id="10244" name="Grupo 1"/>
          <p:cNvGrpSpPr>
            <a:grpSpLocks/>
          </p:cNvGrpSpPr>
          <p:nvPr/>
        </p:nvGrpSpPr>
        <p:grpSpPr bwMode="auto">
          <a:xfrm>
            <a:off x="666750" y="214313"/>
            <a:ext cx="8428038" cy="1928812"/>
            <a:chOff x="666750" y="214313"/>
            <a:chExt cx="8428038" cy="1928812"/>
          </a:xfrm>
        </p:grpSpPr>
        <p:sp>
          <p:nvSpPr>
            <p:cNvPr id="4" name="3 Rectángulo"/>
            <p:cNvSpPr/>
            <p:nvPr/>
          </p:nvSpPr>
          <p:spPr bwMode="auto">
            <a:xfrm rot="5400000">
              <a:off x="3916363" y="-3035300"/>
              <a:ext cx="1928812" cy="8428038"/>
            </a:xfrm>
            <a:prstGeom prst="rect">
              <a:avLst/>
            </a:prstGeom>
            <a:solidFill>
              <a:srgbClr val="33CCFF"/>
            </a:solidFill>
            <a:ln w="3810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5" name="4 Rectángulo"/>
            <p:cNvSpPr/>
            <p:nvPr/>
          </p:nvSpPr>
          <p:spPr bwMode="auto">
            <a:xfrm rot="5400000">
              <a:off x="3987006" y="-2964656"/>
              <a:ext cx="1785938" cy="828675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20" name="19 Rectángulo redondeado"/>
            <p:cNvSpPr/>
            <p:nvPr/>
          </p:nvSpPr>
          <p:spPr bwMode="auto">
            <a:xfrm>
              <a:off x="3738563" y="500063"/>
              <a:ext cx="2428875" cy="1285875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0258" name="27 CuadroTexto"/>
            <p:cNvSpPr txBox="1">
              <a:spLocks noChangeArrowheads="1"/>
            </p:cNvSpPr>
            <p:nvPr/>
          </p:nvSpPr>
          <p:spPr bwMode="auto">
            <a:xfrm>
              <a:off x="3810000" y="1198563"/>
              <a:ext cx="2286000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100"/>
                <a:t>Recuerdo de Primera Comunión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100"/>
                <a:t>gracias por compartir conmigo</a:t>
              </a:r>
            </a:p>
          </p:txBody>
        </p:sp>
        <p:pic>
          <p:nvPicPr>
            <p:cNvPr id="10259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344"/>
            <a:stretch>
              <a:fillRect/>
            </a:stretch>
          </p:blipFill>
          <p:spPr bwMode="auto">
            <a:xfrm>
              <a:off x="2919413" y="331788"/>
              <a:ext cx="121285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538" y="1227138"/>
              <a:ext cx="396875" cy="56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Imagen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766763"/>
              <a:ext cx="1830388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03899">
              <a:off x="5210969" y="554832"/>
              <a:ext cx="642937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Imagen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91965">
              <a:off x="5586413" y="355600"/>
              <a:ext cx="919162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Imagen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575" y="1120775"/>
              <a:ext cx="85725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Imagen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1619250"/>
              <a:ext cx="476250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6" name="12 CuadroTexto"/>
            <p:cNvSpPr txBox="1">
              <a:spLocks noChangeArrowheads="1"/>
            </p:cNvSpPr>
            <p:nvPr/>
          </p:nvSpPr>
          <p:spPr bwMode="auto">
            <a:xfrm>
              <a:off x="4278313" y="541338"/>
              <a:ext cx="11874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36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10245" name="Grupo 2"/>
          <p:cNvGrpSpPr>
            <a:grpSpLocks/>
          </p:cNvGrpSpPr>
          <p:nvPr/>
        </p:nvGrpSpPr>
        <p:grpSpPr bwMode="auto">
          <a:xfrm>
            <a:off x="952500" y="3286125"/>
            <a:ext cx="7199313" cy="2865438"/>
            <a:chOff x="952500" y="3286125"/>
            <a:chExt cx="7199313" cy="2865438"/>
          </a:xfrm>
        </p:grpSpPr>
        <p:pic>
          <p:nvPicPr>
            <p:cNvPr id="1024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3286125"/>
              <a:ext cx="7199313" cy="2865438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35 Rectángulo redondeado"/>
            <p:cNvSpPr/>
            <p:nvPr/>
          </p:nvSpPr>
          <p:spPr bwMode="auto">
            <a:xfrm>
              <a:off x="3667125" y="3786188"/>
              <a:ext cx="2000250" cy="1058862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0249" name="12 CuadroTexto"/>
            <p:cNvSpPr txBox="1">
              <a:spLocks noChangeArrowheads="1"/>
            </p:cNvSpPr>
            <p:nvPr/>
          </p:nvSpPr>
          <p:spPr bwMode="auto">
            <a:xfrm>
              <a:off x="4122738" y="3668713"/>
              <a:ext cx="11874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36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sp>
          <p:nvSpPr>
            <p:cNvPr id="10250" name="79 CuadroTexto"/>
            <p:cNvSpPr txBox="1">
              <a:spLocks noChangeArrowheads="1"/>
            </p:cNvSpPr>
            <p:nvPr/>
          </p:nvSpPr>
          <p:spPr bwMode="auto">
            <a:xfrm>
              <a:off x="3903663" y="4221163"/>
              <a:ext cx="1628775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000"/>
                <a:t>Gracias por acompañarme a Festejar mi Primera Comunión </a:t>
              </a:r>
            </a:p>
          </p:txBody>
        </p:sp>
        <p:pic>
          <p:nvPicPr>
            <p:cNvPr id="10251" name="Imagen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8068">
              <a:off x="5072063" y="3976688"/>
              <a:ext cx="1830387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Imagen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300" y="4400550"/>
              <a:ext cx="746125" cy="7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Imagen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91965">
              <a:off x="5005388" y="3549650"/>
              <a:ext cx="919162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Imagen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344"/>
            <a:stretch>
              <a:fillRect/>
            </a:stretch>
          </p:blipFill>
          <p:spPr bwMode="auto">
            <a:xfrm rot="-890197">
              <a:off x="3035300" y="3621088"/>
              <a:ext cx="1138238" cy="161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104 CuadroTexto"/>
          <p:cNvSpPr txBox="1">
            <a:spLocks noChangeArrowheads="1"/>
          </p:cNvSpPr>
          <p:nvPr/>
        </p:nvSpPr>
        <p:spPr bwMode="auto">
          <a:xfrm>
            <a:off x="3073400" y="2506663"/>
            <a:ext cx="3140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72 CuadroTexto"/>
          <p:cNvSpPr txBox="1">
            <a:spLocks noChangeArrowheads="1"/>
          </p:cNvSpPr>
          <p:nvPr/>
        </p:nvSpPr>
        <p:spPr bwMode="auto">
          <a:xfrm>
            <a:off x="166688" y="4857750"/>
            <a:ext cx="1357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Plantillas Para toppers-Ponlo en  un Palillo y decora tu Cupcakes</a:t>
            </a:r>
          </a:p>
        </p:txBody>
      </p:sp>
      <p:sp>
        <p:nvSpPr>
          <p:cNvPr id="11267" name="72 CuadroTexto"/>
          <p:cNvSpPr txBox="1">
            <a:spLocks noChangeArrowheads="1"/>
          </p:cNvSpPr>
          <p:nvPr/>
        </p:nvSpPr>
        <p:spPr bwMode="auto">
          <a:xfrm>
            <a:off x="309563" y="285750"/>
            <a:ext cx="135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Plantilla Para Wrappers Modelo 2</a:t>
            </a:r>
          </a:p>
        </p:txBody>
      </p:sp>
      <p:grpSp>
        <p:nvGrpSpPr>
          <p:cNvPr id="11268" name="Grupo 1"/>
          <p:cNvGrpSpPr>
            <a:grpSpLocks/>
          </p:cNvGrpSpPr>
          <p:nvPr/>
        </p:nvGrpSpPr>
        <p:grpSpPr bwMode="auto">
          <a:xfrm>
            <a:off x="2117725" y="646113"/>
            <a:ext cx="7199313" cy="3178175"/>
            <a:chOff x="2117725" y="646113"/>
            <a:chExt cx="7199313" cy="3178175"/>
          </a:xfrm>
        </p:grpSpPr>
        <p:pic>
          <p:nvPicPr>
            <p:cNvPr id="1129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725" y="646113"/>
              <a:ext cx="7199313" cy="317817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32 Rectángulo redondeado"/>
            <p:cNvSpPr/>
            <p:nvPr/>
          </p:nvSpPr>
          <p:spPr bwMode="auto">
            <a:xfrm>
              <a:off x="4953000" y="1241425"/>
              <a:ext cx="1357313" cy="860425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1295" name="34 CuadroTexto"/>
            <p:cNvSpPr txBox="1">
              <a:spLocks noChangeArrowheads="1"/>
            </p:cNvSpPr>
            <p:nvPr/>
          </p:nvSpPr>
          <p:spPr bwMode="auto">
            <a:xfrm>
              <a:off x="5024438" y="1598613"/>
              <a:ext cx="12144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pic>
          <p:nvPicPr>
            <p:cNvPr id="11296" name="Imagen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07"/>
            <a:stretch>
              <a:fillRect/>
            </a:stretch>
          </p:blipFill>
          <p:spPr bwMode="auto">
            <a:xfrm rot="1050575">
              <a:off x="6119813" y="1128713"/>
              <a:ext cx="1054100" cy="155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7230">
              <a:off x="3825875" y="1276350"/>
              <a:ext cx="398463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8" name="Imagen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7222">
              <a:off x="3675063" y="1393825"/>
              <a:ext cx="1830387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9" name="Imagen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850" y="1639888"/>
              <a:ext cx="512763" cy="51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0" name="Imagen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93506">
              <a:off x="6989763" y="1471613"/>
              <a:ext cx="1014412" cy="84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1" name="Imagen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9474">
              <a:off x="6986588" y="2352675"/>
              <a:ext cx="703262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2" name="12 CuadroTexto"/>
            <p:cNvSpPr txBox="1">
              <a:spLocks noChangeArrowheads="1"/>
            </p:cNvSpPr>
            <p:nvPr/>
          </p:nvSpPr>
          <p:spPr bwMode="auto">
            <a:xfrm>
              <a:off x="5200650" y="1178606"/>
              <a:ext cx="9525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11269" name="Grupo 5"/>
          <p:cNvGrpSpPr>
            <a:grpSpLocks/>
          </p:cNvGrpSpPr>
          <p:nvPr/>
        </p:nvGrpSpPr>
        <p:grpSpPr bwMode="auto">
          <a:xfrm>
            <a:off x="1849438" y="4438650"/>
            <a:ext cx="1571625" cy="1571625"/>
            <a:chOff x="1762125" y="4937125"/>
            <a:chExt cx="1571625" cy="1571625"/>
          </a:xfrm>
        </p:grpSpPr>
        <p:sp>
          <p:nvSpPr>
            <p:cNvPr id="10" name="9 Elipse"/>
            <p:cNvSpPr/>
            <p:nvPr/>
          </p:nvSpPr>
          <p:spPr bwMode="auto">
            <a:xfrm>
              <a:off x="1762125" y="4937125"/>
              <a:ext cx="1571625" cy="1571625"/>
            </a:xfrm>
            <a:prstGeom prst="ellipse">
              <a:avLst/>
            </a:prstGeom>
            <a:solidFill>
              <a:srgbClr val="33CCFF"/>
            </a:solidFill>
            <a:ln w="5715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11" name="10 Elipse"/>
            <p:cNvSpPr/>
            <p:nvPr/>
          </p:nvSpPr>
          <p:spPr bwMode="auto">
            <a:xfrm>
              <a:off x="1833562" y="5008563"/>
              <a:ext cx="1428750" cy="14287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pic>
          <p:nvPicPr>
            <p:cNvPr id="11291" name="Imagen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763" y="5116513"/>
              <a:ext cx="127635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12 CuadroTexto"/>
            <p:cNvSpPr txBox="1">
              <a:spLocks noChangeArrowheads="1"/>
            </p:cNvSpPr>
            <p:nvPr/>
          </p:nvSpPr>
          <p:spPr bwMode="auto">
            <a:xfrm>
              <a:off x="2111375" y="5827713"/>
              <a:ext cx="95250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11270" name="Grupo 4"/>
          <p:cNvGrpSpPr>
            <a:grpSpLocks/>
          </p:cNvGrpSpPr>
          <p:nvPr/>
        </p:nvGrpSpPr>
        <p:grpSpPr bwMode="auto">
          <a:xfrm>
            <a:off x="3683000" y="4430713"/>
            <a:ext cx="1571625" cy="1571625"/>
            <a:chOff x="3595688" y="4929188"/>
            <a:chExt cx="1571625" cy="1571625"/>
          </a:xfrm>
        </p:grpSpPr>
        <p:sp>
          <p:nvSpPr>
            <p:cNvPr id="21" name="20 Elipse"/>
            <p:cNvSpPr/>
            <p:nvPr/>
          </p:nvSpPr>
          <p:spPr bwMode="auto">
            <a:xfrm>
              <a:off x="3595688" y="4929188"/>
              <a:ext cx="1571625" cy="1571625"/>
            </a:xfrm>
            <a:prstGeom prst="ellipse">
              <a:avLst/>
            </a:prstGeom>
            <a:solidFill>
              <a:srgbClr val="33CCFF"/>
            </a:solidFill>
            <a:ln w="5715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22" name="21 Elipse"/>
            <p:cNvSpPr/>
            <p:nvPr/>
          </p:nvSpPr>
          <p:spPr bwMode="auto">
            <a:xfrm>
              <a:off x="3667126" y="5000625"/>
              <a:ext cx="1428750" cy="142875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pic>
          <p:nvPicPr>
            <p:cNvPr id="39" name="Imagen 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532" t="-7705" r="-37242" b="18246"/>
            <a:stretch/>
          </p:blipFill>
          <p:spPr bwMode="auto">
            <a:xfrm>
              <a:off x="3656857" y="5013176"/>
              <a:ext cx="1440160" cy="144016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1" name="Grupo 3"/>
          <p:cNvGrpSpPr>
            <a:grpSpLocks/>
          </p:cNvGrpSpPr>
          <p:nvPr/>
        </p:nvGrpSpPr>
        <p:grpSpPr bwMode="auto">
          <a:xfrm>
            <a:off x="5540375" y="4422775"/>
            <a:ext cx="1589088" cy="1428750"/>
            <a:chOff x="5453063" y="4921250"/>
            <a:chExt cx="1589087" cy="1428750"/>
          </a:xfrm>
        </p:grpSpPr>
        <p:sp>
          <p:nvSpPr>
            <p:cNvPr id="15" name="48 Elipse"/>
            <p:cNvSpPr/>
            <p:nvPr/>
          </p:nvSpPr>
          <p:spPr bwMode="auto">
            <a:xfrm>
              <a:off x="5453063" y="4921250"/>
              <a:ext cx="1571624" cy="1428750"/>
            </a:xfrm>
            <a:prstGeom prst="roundRect">
              <a:avLst/>
            </a:prstGeom>
            <a:solidFill>
              <a:srgbClr val="33CCFF"/>
            </a:solidFill>
            <a:ln w="952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16" name="49 Elipse"/>
            <p:cNvSpPr/>
            <p:nvPr/>
          </p:nvSpPr>
          <p:spPr bwMode="auto">
            <a:xfrm>
              <a:off x="5524501" y="4994275"/>
              <a:ext cx="1428749" cy="1298575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47" name="46 Rectángulo redondeado"/>
            <p:cNvSpPr/>
            <p:nvPr/>
          </p:nvSpPr>
          <p:spPr bwMode="auto">
            <a:xfrm>
              <a:off x="5810251" y="5286375"/>
              <a:ext cx="928686" cy="714375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1282" name="48 CuadroTexto"/>
            <p:cNvSpPr txBox="1">
              <a:spLocks noChangeArrowheads="1"/>
            </p:cNvSpPr>
            <p:nvPr/>
          </p:nvSpPr>
          <p:spPr bwMode="auto">
            <a:xfrm>
              <a:off x="5667375" y="5572125"/>
              <a:ext cx="12144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pic>
          <p:nvPicPr>
            <p:cNvPr id="11283" name="Imagen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850" y="5737225"/>
              <a:ext cx="5588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12 CuadroTexto"/>
            <p:cNvSpPr txBox="1">
              <a:spLocks noChangeArrowheads="1"/>
            </p:cNvSpPr>
            <p:nvPr/>
          </p:nvSpPr>
          <p:spPr bwMode="auto">
            <a:xfrm>
              <a:off x="5849938" y="5162550"/>
              <a:ext cx="9525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11285" name="Imagen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93506">
              <a:off x="6396038" y="5514975"/>
              <a:ext cx="646112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2" name="Grupo 2"/>
          <p:cNvGrpSpPr>
            <a:grpSpLocks/>
          </p:cNvGrpSpPr>
          <p:nvPr/>
        </p:nvGrpSpPr>
        <p:grpSpPr bwMode="auto">
          <a:xfrm>
            <a:off x="7453313" y="4143375"/>
            <a:ext cx="1714500" cy="2144713"/>
            <a:chOff x="7453313" y="4143375"/>
            <a:chExt cx="1714500" cy="2144713"/>
          </a:xfrm>
        </p:grpSpPr>
        <p:pic>
          <p:nvPicPr>
            <p:cNvPr id="1127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313" y="4143375"/>
              <a:ext cx="1714500" cy="214471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33 Grupo"/>
            <p:cNvGrpSpPr/>
            <p:nvPr/>
          </p:nvGrpSpPr>
          <p:grpSpPr bwMode="auto">
            <a:xfrm>
              <a:off x="7726506" y="4357690"/>
              <a:ext cx="1186981" cy="1357322"/>
              <a:chOff x="1000100" y="485186"/>
              <a:chExt cx="1500198" cy="1715664"/>
            </a:xfrm>
            <a:solidFill>
              <a:schemeClr val="bg1"/>
            </a:solidFill>
          </p:grpSpPr>
          <p:sp>
            <p:nvSpPr>
              <p:cNvPr id="55" name="54 Rectángulo redondeado"/>
              <p:cNvSpPr/>
              <p:nvPr/>
            </p:nvSpPr>
            <p:spPr>
              <a:xfrm rot="5400000">
                <a:off x="1563784" y="436424"/>
                <a:ext cx="372830" cy="1500198"/>
              </a:xfrm>
              <a:prstGeom prst="roundRect">
                <a:avLst/>
              </a:prstGeom>
              <a:grpFill/>
              <a:ln w="28575" cap="rnd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56" name="55 Rectángulo redondeado"/>
              <p:cNvSpPr/>
              <p:nvPr/>
            </p:nvSpPr>
            <p:spPr>
              <a:xfrm>
                <a:off x="1500166" y="485186"/>
                <a:ext cx="464347" cy="1715664"/>
              </a:xfrm>
              <a:prstGeom prst="roundRect">
                <a:avLst/>
              </a:prstGeom>
              <a:grpFill/>
              <a:ln w="28575" cap="rnd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</p:grpSp>
        <p:sp>
          <p:nvSpPr>
            <p:cNvPr id="11276" name="12 CuadroTexto"/>
            <p:cNvSpPr txBox="1">
              <a:spLocks noChangeArrowheads="1"/>
            </p:cNvSpPr>
            <p:nvPr/>
          </p:nvSpPr>
          <p:spPr bwMode="auto">
            <a:xfrm>
              <a:off x="7977188" y="4670425"/>
              <a:ext cx="842962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3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11277" name="Imagen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" t="-7706" r="-2614" b="-1259"/>
            <a:stretch>
              <a:fillRect/>
            </a:stretch>
          </p:blipFill>
          <p:spPr bwMode="auto">
            <a:xfrm>
              <a:off x="8048625" y="5062538"/>
              <a:ext cx="576263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Imagen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575" y="4387850"/>
              <a:ext cx="30638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3" name="104 CuadroTexto"/>
          <p:cNvSpPr txBox="1">
            <a:spLocks noChangeArrowheads="1"/>
          </p:cNvSpPr>
          <p:nvPr/>
        </p:nvSpPr>
        <p:spPr bwMode="auto">
          <a:xfrm>
            <a:off x="4240213" y="3432175"/>
            <a:ext cx="314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72 CuadroTexto"/>
          <p:cNvSpPr txBox="1">
            <a:spLocks noChangeArrowheads="1"/>
          </p:cNvSpPr>
          <p:nvPr/>
        </p:nvSpPr>
        <p:spPr bwMode="auto">
          <a:xfrm>
            <a:off x="6738938" y="642938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servilleteros</a:t>
            </a:r>
          </a:p>
        </p:txBody>
      </p:sp>
      <p:grpSp>
        <p:nvGrpSpPr>
          <p:cNvPr id="12291" name="Grupo 3"/>
          <p:cNvGrpSpPr>
            <a:grpSpLocks/>
          </p:cNvGrpSpPr>
          <p:nvPr/>
        </p:nvGrpSpPr>
        <p:grpSpPr bwMode="auto">
          <a:xfrm>
            <a:off x="595313" y="2547938"/>
            <a:ext cx="5284787" cy="1604962"/>
            <a:chOff x="595313" y="2547938"/>
            <a:chExt cx="5284787" cy="1604962"/>
          </a:xfrm>
        </p:grpSpPr>
        <p:sp>
          <p:nvSpPr>
            <p:cNvPr id="10" name="9 Rectángulo"/>
            <p:cNvSpPr/>
            <p:nvPr/>
          </p:nvSpPr>
          <p:spPr bwMode="auto">
            <a:xfrm>
              <a:off x="595313" y="2905125"/>
              <a:ext cx="5284787" cy="784225"/>
            </a:xfrm>
            <a:prstGeom prst="rect">
              <a:avLst/>
            </a:prstGeom>
            <a:solidFill>
              <a:srgbClr val="ADE4E7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1" name="10 Rectángulo redondeado"/>
            <p:cNvSpPr/>
            <p:nvPr/>
          </p:nvSpPr>
          <p:spPr bwMode="auto">
            <a:xfrm>
              <a:off x="2309813" y="2547938"/>
              <a:ext cx="1857375" cy="159543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rgbClr val="33CC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6" name="35 Rectángulo redondeado"/>
            <p:cNvSpPr/>
            <p:nvPr/>
          </p:nvSpPr>
          <p:spPr bwMode="auto">
            <a:xfrm>
              <a:off x="2595563" y="2857500"/>
              <a:ext cx="1357312" cy="860425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2310" name="37 CuadroTexto"/>
            <p:cNvSpPr txBox="1">
              <a:spLocks noChangeArrowheads="1"/>
            </p:cNvSpPr>
            <p:nvPr/>
          </p:nvSpPr>
          <p:spPr bwMode="auto">
            <a:xfrm>
              <a:off x="2667000" y="3214688"/>
              <a:ext cx="12144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pic>
          <p:nvPicPr>
            <p:cNvPr id="12311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225" y="2935288"/>
              <a:ext cx="2365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Imagen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1841" flipH="1">
              <a:off x="2532063" y="2936875"/>
              <a:ext cx="506412" cy="50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Imagen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2410">
              <a:off x="3332163" y="3152775"/>
              <a:ext cx="87312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Imagen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813" y="33147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Imagen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313" y="3584575"/>
              <a:ext cx="4222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12 CuadroTexto"/>
            <p:cNvSpPr txBox="1">
              <a:spLocks noChangeArrowheads="1"/>
            </p:cNvSpPr>
            <p:nvPr/>
          </p:nvSpPr>
          <p:spPr bwMode="auto">
            <a:xfrm>
              <a:off x="2833688" y="2754313"/>
              <a:ext cx="95250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12292" name="Grupo 2"/>
          <p:cNvGrpSpPr>
            <a:grpSpLocks/>
          </p:cNvGrpSpPr>
          <p:nvPr/>
        </p:nvGrpSpPr>
        <p:grpSpPr bwMode="auto">
          <a:xfrm>
            <a:off x="666750" y="642938"/>
            <a:ext cx="5284788" cy="1655762"/>
            <a:chOff x="666750" y="642938"/>
            <a:chExt cx="5284788" cy="1655762"/>
          </a:xfrm>
        </p:grpSpPr>
        <p:sp>
          <p:nvSpPr>
            <p:cNvPr id="24" name="23 Rectángulo"/>
            <p:cNvSpPr/>
            <p:nvPr/>
          </p:nvSpPr>
          <p:spPr bwMode="auto">
            <a:xfrm>
              <a:off x="666750" y="1000125"/>
              <a:ext cx="5284788" cy="784225"/>
            </a:xfrm>
            <a:prstGeom prst="rect">
              <a:avLst/>
            </a:prstGeom>
            <a:solidFill>
              <a:srgbClr val="ADE4E7"/>
            </a:solidFill>
            <a:ln w="3810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5" name="24 Elipse"/>
            <p:cNvSpPr/>
            <p:nvPr/>
          </p:nvSpPr>
          <p:spPr bwMode="auto">
            <a:xfrm>
              <a:off x="2452688" y="642938"/>
              <a:ext cx="1655762" cy="1655762"/>
            </a:xfrm>
            <a:prstGeom prst="ellipse">
              <a:avLst/>
            </a:prstGeom>
            <a:solidFill>
              <a:srgbClr val="33CC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26" name="25 Elipse"/>
            <p:cNvSpPr/>
            <p:nvPr/>
          </p:nvSpPr>
          <p:spPr bwMode="auto">
            <a:xfrm>
              <a:off x="2527300" y="717550"/>
              <a:ext cx="1506538" cy="1506538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pic>
          <p:nvPicPr>
            <p:cNvPr id="14358" name="Imagen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705" t="-4526" r="-19993" b="31549"/>
            <a:stretch/>
          </p:blipFill>
          <p:spPr bwMode="auto">
            <a:xfrm>
              <a:off x="2560489" y="772337"/>
              <a:ext cx="1440160" cy="144458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12 CuadroTexto"/>
            <p:cNvSpPr txBox="1">
              <a:spLocks noChangeArrowheads="1"/>
            </p:cNvSpPr>
            <p:nvPr/>
          </p:nvSpPr>
          <p:spPr bwMode="auto">
            <a:xfrm>
              <a:off x="1260475" y="1057275"/>
              <a:ext cx="9525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sp>
          <p:nvSpPr>
            <p:cNvPr id="12306" name="12 CuadroTexto"/>
            <p:cNvSpPr txBox="1">
              <a:spLocks noChangeArrowheads="1"/>
            </p:cNvSpPr>
            <p:nvPr/>
          </p:nvSpPr>
          <p:spPr bwMode="auto">
            <a:xfrm>
              <a:off x="4303713" y="1057275"/>
              <a:ext cx="9525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12293" name="Grupo 4"/>
          <p:cNvGrpSpPr>
            <a:grpSpLocks/>
          </p:cNvGrpSpPr>
          <p:nvPr/>
        </p:nvGrpSpPr>
        <p:grpSpPr bwMode="auto">
          <a:xfrm>
            <a:off x="595313" y="4643438"/>
            <a:ext cx="5284787" cy="1655762"/>
            <a:chOff x="595313" y="4643438"/>
            <a:chExt cx="5284787" cy="1655762"/>
          </a:xfrm>
        </p:grpSpPr>
        <p:sp>
          <p:nvSpPr>
            <p:cNvPr id="17" name="16 Rectángulo"/>
            <p:cNvSpPr/>
            <p:nvPr/>
          </p:nvSpPr>
          <p:spPr bwMode="auto">
            <a:xfrm>
              <a:off x="595313" y="5000625"/>
              <a:ext cx="5284787" cy="78422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8" name="17 Elipse"/>
            <p:cNvSpPr/>
            <p:nvPr/>
          </p:nvSpPr>
          <p:spPr bwMode="auto">
            <a:xfrm>
              <a:off x="2381250" y="4643438"/>
              <a:ext cx="1655763" cy="1655762"/>
            </a:xfrm>
            <a:prstGeom prst="ellipse">
              <a:avLst/>
            </a:prstGeom>
            <a:solidFill>
              <a:srgbClr val="33CC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19" name="18 Elipse"/>
            <p:cNvSpPr/>
            <p:nvPr/>
          </p:nvSpPr>
          <p:spPr bwMode="auto">
            <a:xfrm>
              <a:off x="2455863" y="4718050"/>
              <a:ext cx="1506537" cy="1506538"/>
            </a:xfrm>
            <a:prstGeom prst="ellipse">
              <a:avLst/>
            </a:prstGeom>
            <a:solidFill>
              <a:srgbClr val="ADE4E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pic>
          <p:nvPicPr>
            <p:cNvPr id="12298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825" y="4962525"/>
              <a:ext cx="1322388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12 CuadroTexto"/>
            <p:cNvSpPr txBox="1">
              <a:spLocks noChangeArrowheads="1"/>
            </p:cNvSpPr>
            <p:nvPr/>
          </p:nvSpPr>
          <p:spPr bwMode="auto">
            <a:xfrm>
              <a:off x="984250" y="4981575"/>
              <a:ext cx="13557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36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sp>
          <p:nvSpPr>
            <p:cNvPr id="12300" name="12 CuadroTexto"/>
            <p:cNvSpPr txBox="1">
              <a:spLocks noChangeArrowheads="1"/>
            </p:cNvSpPr>
            <p:nvPr/>
          </p:nvSpPr>
          <p:spPr bwMode="auto">
            <a:xfrm>
              <a:off x="4389438" y="5000625"/>
              <a:ext cx="13557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36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sp>
        <p:nvSpPr>
          <p:cNvPr id="12294" name="104 CuadroTexto"/>
          <p:cNvSpPr txBox="1">
            <a:spLocks noChangeArrowheads="1"/>
          </p:cNvSpPr>
          <p:nvPr/>
        </p:nvSpPr>
        <p:spPr bwMode="auto">
          <a:xfrm>
            <a:off x="6472238" y="3852863"/>
            <a:ext cx="3140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5888"/>
            <a:ext cx="347662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908050"/>
            <a:ext cx="13525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908050"/>
            <a:ext cx="13525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3789363"/>
            <a:ext cx="13525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789363"/>
            <a:ext cx="13509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72 CuadroTexto"/>
          <p:cNvSpPr txBox="1">
            <a:spLocks noChangeArrowheads="1"/>
          </p:cNvSpPr>
          <p:nvPr/>
        </p:nvSpPr>
        <p:spPr bwMode="auto">
          <a:xfrm>
            <a:off x="5189538" y="27305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Adorno para Tortas – y Adornos para Cupcakes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upo 14"/>
          <p:cNvGrpSpPr>
            <a:grpSpLocks/>
          </p:cNvGrpSpPr>
          <p:nvPr/>
        </p:nvGrpSpPr>
        <p:grpSpPr bwMode="auto">
          <a:xfrm>
            <a:off x="4089400" y="1052513"/>
            <a:ext cx="2592388" cy="5465762"/>
            <a:chOff x="3800872" y="1052737"/>
            <a:chExt cx="2592288" cy="5465831"/>
          </a:xfrm>
        </p:grpSpPr>
        <p:grpSp>
          <p:nvGrpSpPr>
            <p:cNvPr id="14344" name="Grupo 11"/>
            <p:cNvGrpSpPr>
              <a:grpSpLocks/>
            </p:cNvGrpSpPr>
            <p:nvPr/>
          </p:nvGrpSpPr>
          <p:grpSpPr bwMode="auto">
            <a:xfrm>
              <a:off x="4232920" y="1052737"/>
              <a:ext cx="1571625" cy="2520279"/>
              <a:chOff x="4232920" y="1052737"/>
              <a:chExt cx="1571625" cy="2520279"/>
            </a:xfrm>
          </p:grpSpPr>
          <p:grpSp>
            <p:nvGrpSpPr>
              <p:cNvPr id="14346" name="Grupo 4"/>
              <p:cNvGrpSpPr>
                <a:grpSpLocks/>
              </p:cNvGrpSpPr>
              <p:nvPr/>
            </p:nvGrpSpPr>
            <p:grpSpPr bwMode="auto">
              <a:xfrm>
                <a:off x="4232920" y="1052737"/>
                <a:ext cx="1571625" cy="1527917"/>
                <a:chOff x="3595688" y="4929188"/>
                <a:chExt cx="1571625" cy="1571625"/>
              </a:xfrm>
            </p:grpSpPr>
            <p:sp>
              <p:nvSpPr>
                <p:cNvPr id="6" name="20 Elipse"/>
                <p:cNvSpPr/>
                <p:nvPr/>
              </p:nvSpPr>
              <p:spPr bwMode="auto">
                <a:xfrm>
                  <a:off x="3595423" y="4929188"/>
                  <a:ext cx="1571564" cy="1577413"/>
                </a:xfrm>
                <a:prstGeom prst="ellipse">
                  <a:avLst/>
                </a:prstGeom>
                <a:solidFill>
                  <a:srgbClr val="33CCFF"/>
                </a:solidFill>
                <a:ln w="57150">
                  <a:solidFill>
                    <a:srgbClr val="33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AR"/>
                </a:p>
              </p:txBody>
            </p:sp>
            <p:sp>
              <p:nvSpPr>
                <p:cNvPr id="7" name="21 Elipse"/>
                <p:cNvSpPr/>
                <p:nvPr/>
              </p:nvSpPr>
              <p:spPr bwMode="auto">
                <a:xfrm>
                  <a:off x="3666858" y="5001037"/>
                  <a:ext cx="1428695" cy="1433715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AR"/>
                </a:p>
              </p:txBody>
            </p:sp>
            <p:pic>
              <p:nvPicPr>
                <p:cNvPr id="8" name="Imagen 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34532" t="-7705" r="-37242" b="18246"/>
                <a:stretch/>
              </p:blipFill>
              <p:spPr bwMode="auto">
                <a:xfrm>
                  <a:off x="3656857" y="5013176"/>
                  <a:ext cx="1440160" cy="1440160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9" name="Conector recto 8"/>
              <p:cNvCxnSpPr>
                <a:stCxn id="6" idx="4"/>
              </p:cNvCxnSpPr>
              <p:nvPr/>
            </p:nvCxnSpPr>
            <p:spPr>
              <a:xfrm>
                <a:off x="5018438" y="2581518"/>
                <a:ext cx="6350" cy="992201"/>
              </a:xfrm>
              <a:prstGeom prst="line">
                <a:avLst/>
              </a:prstGeom>
              <a:ln w="76200">
                <a:solidFill>
                  <a:srgbClr val="00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345" name="Picture 2" descr="http://3.bp.blogspot.com/-xd5YPQLZWds/TyILmXhTiHI/AAAAAAAADic/SfycA9SBEZU/s1600/CupCake_6_ByVickkyChaan_VickkyChan_dot_deviantart_dot_co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872" y="3324976"/>
              <a:ext cx="2592288" cy="319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9" name="Grupo 12"/>
          <p:cNvGrpSpPr>
            <a:grpSpLocks/>
          </p:cNvGrpSpPr>
          <p:nvPr/>
        </p:nvGrpSpPr>
        <p:grpSpPr bwMode="auto">
          <a:xfrm>
            <a:off x="1136650" y="404813"/>
            <a:ext cx="2560638" cy="6113462"/>
            <a:chOff x="1136576" y="404664"/>
            <a:chExt cx="2560898" cy="6113904"/>
          </a:xfrm>
        </p:grpSpPr>
        <p:cxnSp>
          <p:nvCxnSpPr>
            <p:cNvPr id="14" name="Conector recto 13"/>
            <p:cNvCxnSpPr/>
            <p:nvPr/>
          </p:nvCxnSpPr>
          <p:spPr>
            <a:xfrm>
              <a:off x="2516254" y="2633675"/>
              <a:ext cx="6351" cy="992259"/>
            </a:xfrm>
            <a:prstGeom prst="line">
              <a:avLst/>
            </a:prstGeom>
            <a:ln w="7620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2" name="Imagen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866" y="404664"/>
              <a:ext cx="1352007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Imagen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576" y="3324976"/>
              <a:ext cx="2560898" cy="319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0" name="104 CuadroTexto"/>
          <p:cNvSpPr txBox="1">
            <a:spLocks noChangeArrowheads="1"/>
          </p:cNvSpPr>
          <p:nvPr/>
        </p:nvSpPr>
        <p:spPr bwMode="auto">
          <a:xfrm>
            <a:off x="368300" y="246063"/>
            <a:ext cx="828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Ejemplos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o 11"/>
          <p:cNvGrpSpPr>
            <a:grpSpLocks/>
          </p:cNvGrpSpPr>
          <p:nvPr/>
        </p:nvGrpSpPr>
        <p:grpSpPr bwMode="auto">
          <a:xfrm>
            <a:off x="415925" y="285750"/>
            <a:ext cx="9156700" cy="6311900"/>
            <a:chOff x="242193" y="188640"/>
            <a:chExt cx="9155956" cy="6310846"/>
          </a:xfrm>
        </p:grpSpPr>
        <p:grpSp>
          <p:nvGrpSpPr>
            <p:cNvPr id="2051" name="Grupo 6"/>
            <p:cNvGrpSpPr>
              <a:grpSpLocks/>
            </p:cNvGrpSpPr>
            <p:nvPr/>
          </p:nvGrpSpPr>
          <p:grpSpPr bwMode="auto">
            <a:xfrm>
              <a:off x="4664968" y="1782993"/>
              <a:ext cx="4733181" cy="4081040"/>
              <a:chOff x="4683847" y="2156272"/>
              <a:chExt cx="4733181" cy="4081040"/>
            </a:xfrm>
          </p:grpSpPr>
          <p:sp>
            <p:nvSpPr>
              <p:cNvPr id="2057" name="2 CuadroTexto"/>
              <p:cNvSpPr txBox="1">
                <a:spLocks noChangeArrowheads="1"/>
              </p:cNvSpPr>
              <p:nvPr/>
            </p:nvSpPr>
            <p:spPr bwMode="auto">
              <a:xfrm>
                <a:off x="5475039" y="5867511"/>
                <a:ext cx="3250917" cy="369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AR" altLang="es-AR" sz="1800"/>
                  <a:t>Muestra de la Imagen terminada</a:t>
                </a:r>
              </a:p>
            </p:txBody>
          </p:sp>
          <p:pic>
            <p:nvPicPr>
              <p:cNvPr id="2058" name="Imagen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847" y="2156272"/>
                <a:ext cx="4733181" cy="3576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52" name="Grupo 10"/>
            <p:cNvGrpSpPr>
              <a:grpSpLocks/>
            </p:cNvGrpSpPr>
            <p:nvPr/>
          </p:nvGrpSpPr>
          <p:grpSpPr bwMode="auto">
            <a:xfrm>
              <a:off x="242193" y="188640"/>
              <a:ext cx="5213967" cy="6310846"/>
              <a:chOff x="207131" y="332656"/>
              <a:chExt cx="5213967" cy="6310846"/>
            </a:xfrm>
          </p:grpSpPr>
          <p:sp>
            <p:nvSpPr>
              <p:cNvPr id="5" name="12 Rectángulo redondeado"/>
              <p:cNvSpPr/>
              <p:nvPr/>
            </p:nvSpPr>
            <p:spPr bwMode="auto">
              <a:xfrm>
                <a:off x="488096" y="764384"/>
                <a:ext cx="3889059" cy="5328348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AR" dirty="0"/>
                  <a:t>Debes instalar las Fuente/</a:t>
                </a:r>
                <a:r>
                  <a:rPr lang="es-AR" dirty="0" err="1"/>
                  <a:t>font</a:t>
                </a:r>
                <a:r>
                  <a:rPr lang="es-AR" dirty="0"/>
                  <a:t>: </a:t>
                </a:r>
                <a:r>
                  <a:rPr lang="es-AR" b="1" dirty="0"/>
                  <a:t>A </a:t>
                </a:r>
                <a:r>
                  <a:rPr lang="es-AR" b="1" dirty="0" err="1"/>
                  <a:t>Yummy</a:t>
                </a:r>
                <a:r>
                  <a:rPr lang="es-AR" b="1" dirty="0"/>
                  <a:t> </a:t>
                </a:r>
                <a:r>
                  <a:rPr lang="es-AR" b="1" dirty="0" err="1" smtClean="0"/>
                  <a:t>Apology</a:t>
                </a:r>
                <a:r>
                  <a:rPr lang="es-AR" dirty="0" smtClean="0"/>
                  <a:t>, </a:t>
                </a:r>
                <a:r>
                  <a:rPr lang="es-AR" b="1" dirty="0" err="1"/>
                  <a:t>BoomerangItalic</a:t>
                </a:r>
                <a:r>
                  <a:rPr lang="es-AR" dirty="0" smtClean="0"/>
                  <a:t> </a:t>
                </a:r>
                <a:r>
                  <a:rPr lang="es-AR" dirty="0"/>
                  <a:t>,</a:t>
                </a:r>
                <a:r>
                  <a:rPr lang="es-AR" b="1" dirty="0"/>
                  <a:t> </a:t>
                </a:r>
                <a:r>
                  <a:rPr lang="es-AR" b="1" dirty="0" err="1"/>
                  <a:t>Chowderhead</a:t>
                </a:r>
                <a:r>
                  <a:rPr lang="es-AR" b="1" dirty="0"/>
                  <a:t>, </a:t>
                </a:r>
                <a:r>
                  <a:rPr lang="es-AR" b="1" dirty="0" err="1" smtClean="0"/>
                  <a:t>BadDog</a:t>
                </a:r>
                <a:endParaRPr lang="es-AR" b="1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AR" dirty="0" smtClean="0"/>
                  <a:t>Para </a:t>
                </a:r>
                <a:r>
                  <a:rPr lang="es-AR" dirty="0"/>
                  <a:t>que los textos te queden  como la Imagen que te muestro Aquí, en las plantillas siguientes puedes modificar todos los textos y adaptarlos como mas te convenga; si algún texto no te entra solo debes achicar el tamaño de letra o si deseas puedes utilizar otro tipo de fuente que te guste más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 dirty="0"/>
              </a:p>
            </p:txBody>
          </p:sp>
          <p:pic>
            <p:nvPicPr>
              <p:cNvPr id="2054" name="Imagen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584" y="332656"/>
                <a:ext cx="1287825" cy="1083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Imagen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09" y="4319483"/>
                <a:ext cx="2141989" cy="2141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Imagen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131" y="5084564"/>
                <a:ext cx="1588558" cy="1558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72 CuadroTexto"/>
          <p:cNvSpPr txBox="1">
            <a:spLocks noChangeArrowheads="1"/>
          </p:cNvSpPr>
          <p:nvPr/>
        </p:nvSpPr>
        <p:spPr bwMode="auto">
          <a:xfrm>
            <a:off x="666750" y="4786313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Invitación estilo 1</a:t>
            </a:r>
          </a:p>
        </p:txBody>
      </p:sp>
      <p:grpSp>
        <p:nvGrpSpPr>
          <p:cNvPr id="3075" name="Grupo 1"/>
          <p:cNvGrpSpPr>
            <a:grpSpLocks/>
          </p:cNvGrpSpPr>
          <p:nvPr/>
        </p:nvGrpSpPr>
        <p:grpSpPr bwMode="auto">
          <a:xfrm>
            <a:off x="738188" y="785813"/>
            <a:ext cx="5072062" cy="3816350"/>
            <a:chOff x="738188" y="785813"/>
            <a:chExt cx="5072062" cy="3816350"/>
          </a:xfrm>
        </p:grpSpPr>
        <p:sp>
          <p:nvSpPr>
            <p:cNvPr id="4" name="3 Rectángulo"/>
            <p:cNvSpPr/>
            <p:nvPr/>
          </p:nvSpPr>
          <p:spPr bwMode="auto">
            <a:xfrm>
              <a:off x="738188" y="785813"/>
              <a:ext cx="5072062" cy="381635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412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6 Rectángulo redondeado"/>
            <p:cNvSpPr/>
            <p:nvPr/>
          </p:nvSpPr>
          <p:spPr bwMode="auto">
            <a:xfrm>
              <a:off x="1020763" y="1000125"/>
              <a:ext cx="4513262" cy="3357563"/>
            </a:xfrm>
            <a:prstGeom prst="roundRect">
              <a:avLst/>
            </a:prstGeom>
            <a:solidFill>
              <a:schemeClr val="bg1"/>
            </a:solidFill>
            <a:ln w="50800" cap="rnd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7 Rectángulo redondeado"/>
            <p:cNvSpPr/>
            <p:nvPr/>
          </p:nvSpPr>
          <p:spPr bwMode="auto">
            <a:xfrm>
              <a:off x="1677988" y="1149350"/>
              <a:ext cx="2857500" cy="7143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083" name="159 CuadroTexto"/>
            <p:cNvSpPr txBox="1">
              <a:spLocks noChangeArrowheads="1"/>
            </p:cNvSpPr>
            <p:nvPr/>
          </p:nvSpPr>
          <p:spPr bwMode="auto">
            <a:xfrm>
              <a:off x="1936750" y="1198563"/>
              <a:ext cx="2455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>
                  <a:solidFill>
                    <a:srgbClr val="FFC000"/>
                  </a:solidFill>
                  <a:latin typeface="Chowderhead" pitchFamily="2" charset="0"/>
                  <a:cs typeface="Aharoni" panose="02010803020104030203" pitchFamily="2" charset="-79"/>
                </a:rPr>
                <a:t>Mi Comunión</a:t>
              </a:r>
            </a:p>
          </p:txBody>
        </p:sp>
        <p:sp>
          <p:nvSpPr>
            <p:cNvPr id="3084" name="9 CuadroTexto"/>
            <p:cNvSpPr txBox="1">
              <a:spLocks noChangeArrowheads="1"/>
            </p:cNvSpPr>
            <p:nvPr/>
          </p:nvSpPr>
          <p:spPr bwMode="auto">
            <a:xfrm>
              <a:off x="2003425" y="2835275"/>
              <a:ext cx="2428875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200"/>
                <a:t>te espero para festejar mi Primera comunión junto a mis Papas  en la Iglesia María Auxiliadora  ( dirección xxxxxxxx xxx y luego a festejar en el salón xxxxxxxxxxxxxxxxxxxxx</a:t>
              </a:r>
            </a:p>
          </p:txBody>
        </p:sp>
        <p:sp>
          <p:nvSpPr>
            <p:cNvPr id="3085" name="12 CuadroTexto"/>
            <p:cNvSpPr txBox="1">
              <a:spLocks noChangeArrowheads="1"/>
            </p:cNvSpPr>
            <p:nvPr/>
          </p:nvSpPr>
          <p:spPr bwMode="auto">
            <a:xfrm>
              <a:off x="2625725" y="2174875"/>
              <a:ext cx="1571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sp>
          <p:nvSpPr>
            <p:cNvPr id="3086" name="160 CuadroTexto"/>
            <p:cNvSpPr txBox="1">
              <a:spLocks noChangeArrowheads="1"/>
            </p:cNvSpPr>
            <p:nvPr/>
          </p:nvSpPr>
          <p:spPr bwMode="auto">
            <a:xfrm>
              <a:off x="2460625" y="1858963"/>
              <a:ext cx="14938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>
                  <a:latin typeface="A Yummy Apology" panose="00000400000000000000" pitchFamily="2" charset="0"/>
                  <a:cs typeface="Aharoni" panose="02010803020104030203" pitchFamily="2" charset="-79"/>
                </a:rPr>
                <a:t>26 de Mayo</a:t>
              </a:r>
            </a:p>
          </p:txBody>
        </p:sp>
        <p:sp>
          <p:nvSpPr>
            <p:cNvPr id="17" name="16 Rectángulo redondeado"/>
            <p:cNvSpPr/>
            <p:nvPr/>
          </p:nvSpPr>
          <p:spPr bwMode="auto">
            <a:xfrm>
              <a:off x="2070100" y="3943350"/>
              <a:ext cx="782638" cy="233363"/>
            </a:xfrm>
            <a:prstGeom prst="roundRect">
              <a:avLst/>
            </a:prstGeom>
            <a:solidFill>
              <a:schemeClr val="bg1">
                <a:alpha val="88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088" name="17 CuadroTexto"/>
            <p:cNvSpPr txBox="1">
              <a:spLocks noChangeArrowheads="1"/>
            </p:cNvSpPr>
            <p:nvPr/>
          </p:nvSpPr>
          <p:spPr bwMode="auto">
            <a:xfrm>
              <a:off x="2070100" y="3906838"/>
              <a:ext cx="7540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400">
                  <a:latin typeface="A Yummy Apology" panose="00000400000000000000" pitchFamily="2" charset="0"/>
                </a:rPr>
                <a:t>18 Horas</a:t>
              </a:r>
            </a:p>
          </p:txBody>
        </p:sp>
        <p:pic>
          <p:nvPicPr>
            <p:cNvPr id="3089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2127250"/>
              <a:ext cx="1212850" cy="232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213" y="1389063"/>
              <a:ext cx="398462" cy="56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Imagen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00" y="3335338"/>
              <a:ext cx="1830388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Imagen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6038" y="1677988"/>
              <a:ext cx="1214437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Imagen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91965">
              <a:off x="4478338" y="1135063"/>
              <a:ext cx="1096962" cy="91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Imagen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675" y="2392363"/>
              <a:ext cx="979488" cy="97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36 Grupo"/>
            <p:cNvGrpSpPr>
              <a:grpSpLocks/>
            </p:cNvGrpSpPr>
            <p:nvPr/>
          </p:nvGrpSpPr>
          <p:grpSpPr bwMode="auto">
            <a:xfrm>
              <a:off x="2082770" y="2012244"/>
              <a:ext cx="299370" cy="366029"/>
              <a:chOff x="4738686" y="1495413"/>
              <a:chExt cx="500063" cy="650875"/>
            </a:xfrm>
            <a:solidFill>
              <a:srgbClr val="C5E6F9"/>
            </a:solidFill>
          </p:grpSpPr>
          <p:sp>
            <p:nvSpPr>
              <p:cNvPr id="28" name="37 Rectángulo redondeado"/>
              <p:cNvSpPr/>
              <p:nvPr/>
            </p:nvSpPr>
            <p:spPr bwMode="auto">
              <a:xfrm rot="5400000">
                <a:off x="4663066" y="1729355"/>
                <a:ext cx="650818" cy="18224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29" name="38 Rectángulo redondeado"/>
              <p:cNvSpPr/>
              <p:nvPr/>
            </p:nvSpPr>
            <p:spPr bwMode="auto">
              <a:xfrm rot="10800000">
                <a:off x="4738777" y="1641797"/>
                <a:ext cx="499397" cy="14673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</p:grpSp>
        <p:pic>
          <p:nvPicPr>
            <p:cNvPr id="3096" name="Imagen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375" y="3876675"/>
              <a:ext cx="703263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" name="Grupo 1"/>
          <p:cNvGrpSpPr>
            <a:grpSpLocks/>
          </p:cNvGrpSpPr>
          <p:nvPr/>
        </p:nvGrpSpPr>
        <p:grpSpPr bwMode="auto">
          <a:xfrm>
            <a:off x="5967895" y="620688"/>
            <a:ext cx="3792570" cy="4752528"/>
            <a:chOff x="6302759" y="944370"/>
            <a:chExt cx="4256624" cy="4603257"/>
          </a:xfrm>
        </p:grpSpPr>
        <p:sp>
          <p:nvSpPr>
            <p:cNvPr id="22" name="1 Rectángulo redondeado"/>
            <p:cNvSpPr/>
            <p:nvPr/>
          </p:nvSpPr>
          <p:spPr>
            <a:xfrm>
              <a:off x="7761312" y="944370"/>
              <a:ext cx="2798071" cy="460325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AR" dirty="0"/>
                <a:t>Todos los elementos de cada Plantilla están Agrupados</a:t>
              </a:r>
              <a:r>
                <a:rPr lang="es-AR" dirty="0">
                  <a:solidFill>
                    <a:srgbClr val="FF66FF"/>
                  </a:solidFill>
                </a:rPr>
                <a:t>, Puedes desagruparlos  haciendo clic en cada plantilla con el botón derecho  y elegís la opción agrupar y la pestaña desagrupar </a:t>
              </a:r>
              <a:r>
                <a:rPr lang="es-AR" dirty="0"/>
                <a:t>y cambiarlos totalmente si lo deseas: puedes cambiar los colores de  Fondo, cambiar las imágenes, agregar otras…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 dirty="0"/>
            </a:p>
          </p:txBody>
        </p:sp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759" y="3175456"/>
              <a:ext cx="2428875" cy="199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104 CuadroTexto"/>
          <p:cNvSpPr txBox="1">
            <a:spLocks noChangeArrowheads="1"/>
          </p:cNvSpPr>
          <p:nvPr/>
        </p:nvSpPr>
        <p:spPr bwMode="auto">
          <a:xfrm>
            <a:off x="3000375" y="5568950"/>
            <a:ext cx="314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72 CuadroTexto"/>
          <p:cNvSpPr txBox="1">
            <a:spLocks noChangeArrowheads="1"/>
          </p:cNvSpPr>
          <p:nvPr/>
        </p:nvSpPr>
        <p:spPr bwMode="auto">
          <a:xfrm>
            <a:off x="5095875" y="214313"/>
            <a:ext cx="128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Invitación Pequeña</a:t>
            </a:r>
          </a:p>
        </p:txBody>
      </p:sp>
      <p:sp>
        <p:nvSpPr>
          <p:cNvPr id="4099" name="72 CuadroTexto"/>
          <p:cNvSpPr txBox="1">
            <a:spLocks noChangeArrowheads="1"/>
          </p:cNvSpPr>
          <p:nvPr/>
        </p:nvSpPr>
        <p:spPr bwMode="auto">
          <a:xfrm>
            <a:off x="4167188" y="6072188"/>
            <a:ext cx="185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Tarjetita Agradecimiento</a:t>
            </a:r>
          </a:p>
        </p:txBody>
      </p:sp>
      <p:sp>
        <p:nvSpPr>
          <p:cNvPr id="4100" name="72 CuadroTexto"/>
          <p:cNvSpPr txBox="1">
            <a:spLocks noChangeArrowheads="1"/>
          </p:cNvSpPr>
          <p:nvPr/>
        </p:nvSpPr>
        <p:spPr bwMode="auto">
          <a:xfrm>
            <a:off x="2667000" y="5857875"/>
            <a:ext cx="142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Tarjetita Para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Suvenires</a:t>
            </a:r>
          </a:p>
        </p:txBody>
      </p:sp>
      <p:grpSp>
        <p:nvGrpSpPr>
          <p:cNvPr id="4101" name="Grupo 3"/>
          <p:cNvGrpSpPr>
            <a:grpSpLocks/>
          </p:cNvGrpSpPr>
          <p:nvPr/>
        </p:nvGrpSpPr>
        <p:grpSpPr bwMode="auto">
          <a:xfrm>
            <a:off x="309563" y="214313"/>
            <a:ext cx="4643437" cy="2357437"/>
            <a:chOff x="309563" y="214313"/>
            <a:chExt cx="4643437" cy="2357437"/>
          </a:xfrm>
        </p:grpSpPr>
        <p:sp>
          <p:nvSpPr>
            <p:cNvPr id="37" name="36 Rectángulo"/>
            <p:cNvSpPr/>
            <p:nvPr/>
          </p:nvSpPr>
          <p:spPr bwMode="auto">
            <a:xfrm>
              <a:off x="309563" y="214313"/>
              <a:ext cx="4643437" cy="2357437"/>
            </a:xfrm>
            <a:prstGeom prst="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38" name="37 Rectángulo"/>
            <p:cNvSpPr/>
            <p:nvPr/>
          </p:nvSpPr>
          <p:spPr bwMode="auto">
            <a:xfrm>
              <a:off x="357188" y="268288"/>
              <a:ext cx="4538662" cy="2254250"/>
            </a:xfrm>
            <a:prstGeom prst="rect">
              <a:avLst/>
            </a:prstGeom>
            <a:blipFill>
              <a:blip r:embed="rId2"/>
              <a:stretch>
                <a:fillRect b="-9000"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6" name="45 Rectángulo redondeado"/>
            <p:cNvSpPr/>
            <p:nvPr/>
          </p:nvSpPr>
          <p:spPr bwMode="auto">
            <a:xfrm>
              <a:off x="738188" y="428625"/>
              <a:ext cx="3786187" cy="1928813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143" name="47 CuadroTexto"/>
            <p:cNvSpPr txBox="1">
              <a:spLocks noChangeArrowheads="1"/>
            </p:cNvSpPr>
            <p:nvPr/>
          </p:nvSpPr>
          <p:spPr bwMode="auto">
            <a:xfrm>
              <a:off x="1003300" y="1282700"/>
              <a:ext cx="2928938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100"/>
                <a:t>te espero para festejar mi Primera comunión junto a mis Papas  en la Iglesia María Auxiliadora  ( dirección xxxxxxxx xxx y luego a festejar en el salón xxxxxxxxxxxxxxxxxxxxx</a:t>
              </a:r>
            </a:p>
          </p:txBody>
        </p:sp>
        <p:sp>
          <p:nvSpPr>
            <p:cNvPr id="4144" name="160 CuadroTexto"/>
            <p:cNvSpPr txBox="1">
              <a:spLocks noChangeArrowheads="1"/>
            </p:cNvSpPr>
            <p:nvPr/>
          </p:nvSpPr>
          <p:spPr bwMode="auto">
            <a:xfrm>
              <a:off x="846138" y="868363"/>
              <a:ext cx="14938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>
                  <a:latin typeface="A Yummy Apology" panose="00000400000000000000" pitchFamily="2" charset="0"/>
                  <a:cs typeface="Aharoni" panose="02010803020104030203" pitchFamily="2" charset="-79"/>
                </a:rPr>
                <a:t>26 de Mayo</a:t>
              </a:r>
            </a:p>
          </p:txBody>
        </p:sp>
        <p:sp>
          <p:nvSpPr>
            <p:cNvPr id="28" name="27 Rectángulo redondeado"/>
            <p:cNvSpPr/>
            <p:nvPr/>
          </p:nvSpPr>
          <p:spPr bwMode="auto">
            <a:xfrm>
              <a:off x="2809875" y="2078038"/>
              <a:ext cx="782638" cy="231775"/>
            </a:xfrm>
            <a:prstGeom prst="roundRect">
              <a:avLst/>
            </a:prstGeom>
            <a:solidFill>
              <a:schemeClr val="bg1">
                <a:alpha val="88000"/>
              </a:schemeClr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146" name="28 CuadroTexto"/>
            <p:cNvSpPr txBox="1">
              <a:spLocks noChangeArrowheads="1"/>
            </p:cNvSpPr>
            <p:nvPr/>
          </p:nvSpPr>
          <p:spPr bwMode="auto">
            <a:xfrm>
              <a:off x="2809875" y="2041525"/>
              <a:ext cx="752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400">
                  <a:latin typeface="A Yummy Apology" panose="00000400000000000000" pitchFamily="2" charset="0"/>
                </a:rPr>
                <a:t>18 Horas</a:t>
              </a:r>
            </a:p>
          </p:txBody>
        </p:sp>
        <p:sp>
          <p:nvSpPr>
            <p:cNvPr id="4147" name="159 CuadroTexto"/>
            <p:cNvSpPr txBox="1">
              <a:spLocks noChangeArrowheads="1"/>
            </p:cNvSpPr>
            <p:nvPr/>
          </p:nvSpPr>
          <p:spPr bwMode="auto">
            <a:xfrm>
              <a:off x="1712913" y="500063"/>
              <a:ext cx="1606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000">
                  <a:solidFill>
                    <a:srgbClr val="FFC000"/>
                  </a:solidFill>
                  <a:latin typeface="Chowderhead" pitchFamily="2" charset="0"/>
                  <a:cs typeface="Aharoni" panose="02010803020104030203" pitchFamily="2" charset="-79"/>
                </a:rPr>
                <a:t>Mi Comunión</a:t>
              </a:r>
            </a:p>
          </p:txBody>
        </p:sp>
        <p:pic>
          <p:nvPicPr>
            <p:cNvPr id="4148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77"/>
            <a:stretch>
              <a:fillRect/>
            </a:stretch>
          </p:blipFill>
          <p:spPr bwMode="auto">
            <a:xfrm>
              <a:off x="3611563" y="468313"/>
              <a:ext cx="1212850" cy="20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9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-2353" r="-1411" b="10532"/>
            <a:stretch>
              <a:fillRect/>
            </a:stretch>
          </p:blipFill>
          <p:spPr bwMode="auto">
            <a:xfrm>
              <a:off x="347663" y="1624013"/>
              <a:ext cx="11207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0" name="Imagen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447675"/>
              <a:ext cx="611187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1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79134" flipV="1">
              <a:off x="331788" y="862013"/>
              <a:ext cx="706437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2" name="Imagen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138" y="1935163"/>
              <a:ext cx="620712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3" name="Imagen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88" y="2051050"/>
              <a:ext cx="4953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54" name="12 CuadroTexto"/>
            <p:cNvSpPr txBox="1">
              <a:spLocks noChangeArrowheads="1"/>
            </p:cNvSpPr>
            <p:nvPr/>
          </p:nvSpPr>
          <p:spPr bwMode="auto">
            <a:xfrm>
              <a:off x="2292350" y="660400"/>
              <a:ext cx="1571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4102" name="Grupo 7"/>
          <p:cNvGrpSpPr>
            <a:grpSpLocks/>
          </p:cNvGrpSpPr>
          <p:nvPr/>
        </p:nvGrpSpPr>
        <p:grpSpPr bwMode="auto">
          <a:xfrm>
            <a:off x="500063" y="3214688"/>
            <a:ext cx="2205037" cy="3168650"/>
            <a:chOff x="500063" y="3214688"/>
            <a:chExt cx="2205037" cy="3168650"/>
          </a:xfrm>
        </p:grpSpPr>
        <p:pic>
          <p:nvPicPr>
            <p:cNvPr id="515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2863" y="3695700"/>
              <a:ext cx="3143250" cy="2181225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9000"/>
              </a:stretch>
            </a:blipFill>
            <a:ln>
              <a:noFill/>
            </a:ln>
          </p:spPr>
        </p:pic>
        <p:sp>
          <p:nvSpPr>
            <p:cNvPr id="77" name="76 Rectángulo redondeado"/>
            <p:cNvSpPr/>
            <p:nvPr/>
          </p:nvSpPr>
          <p:spPr bwMode="auto">
            <a:xfrm>
              <a:off x="684213" y="4071938"/>
              <a:ext cx="1857375" cy="1643062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131" name="79 CuadroTexto"/>
            <p:cNvSpPr txBox="1">
              <a:spLocks noChangeArrowheads="1"/>
            </p:cNvSpPr>
            <p:nvPr/>
          </p:nvSpPr>
          <p:spPr bwMode="auto">
            <a:xfrm>
              <a:off x="792163" y="4643438"/>
              <a:ext cx="1143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000"/>
                <a:t>Gracias por acompañarme a Festejar mi Primera Comunión </a:t>
              </a:r>
            </a:p>
          </p:txBody>
        </p:sp>
        <p:sp>
          <p:nvSpPr>
            <p:cNvPr id="4132" name="12 CuadroTexto"/>
            <p:cNvSpPr txBox="1">
              <a:spLocks noChangeArrowheads="1"/>
            </p:cNvSpPr>
            <p:nvPr/>
          </p:nvSpPr>
          <p:spPr bwMode="auto">
            <a:xfrm>
              <a:off x="984250" y="3983038"/>
              <a:ext cx="11874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4133" name="Imagen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20" b="12077"/>
            <a:stretch>
              <a:fillRect/>
            </a:stretch>
          </p:blipFill>
          <p:spPr bwMode="auto">
            <a:xfrm>
              <a:off x="1824038" y="4591050"/>
              <a:ext cx="852487" cy="17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4" name="Imagen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-2353" r="-1411" b="10532"/>
            <a:stretch>
              <a:fillRect/>
            </a:stretch>
          </p:blipFill>
          <p:spPr bwMode="auto">
            <a:xfrm>
              <a:off x="560388" y="5494338"/>
              <a:ext cx="10922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5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73266" flipV="1">
              <a:off x="500063" y="4487863"/>
              <a:ext cx="706437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6" name="Imagen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738" y="5761038"/>
              <a:ext cx="620712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Imagen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825" y="5232400"/>
              <a:ext cx="317500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3" name="Grupo 6"/>
          <p:cNvGrpSpPr>
            <a:grpSpLocks/>
          </p:cNvGrpSpPr>
          <p:nvPr/>
        </p:nvGrpSpPr>
        <p:grpSpPr bwMode="auto">
          <a:xfrm>
            <a:off x="3935413" y="3252788"/>
            <a:ext cx="2166937" cy="2711450"/>
            <a:chOff x="3935413" y="3252788"/>
            <a:chExt cx="2166937" cy="2711450"/>
          </a:xfrm>
        </p:grpSpPr>
        <p:pic>
          <p:nvPicPr>
            <p:cNvPr id="5163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3252788"/>
              <a:ext cx="2166937" cy="271145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9000"/>
              </a:stretch>
            </a:blipFill>
            <a:ln>
              <a:noFill/>
            </a:ln>
          </p:spPr>
        </p:pic>
        <p:sp>
          <p:nvSpPr>
            <p:cNvPr id="57" name="56 Elipse"/>
            <p:cNvSpPr/>
            <p:nvPr/>
          </p:nvSpPr>
          <p:spPr bwMode="auto">
            <a:xfrm>
              <a:off x="4941888" y="3395663"/>
              <a:ext cx="153987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grpSp>
          <p:nvGrpSpPr>
            <p:cNvPr id="5" name="28 Grupo"/>
            <p:cNvGrpSpPr/>
            <p:nvPr/>
          </p:nvGrpSpPr>
          <p:grpSpPr bwMode="auto">
            <a:xfrm>
              <a:off x="4310064" y="3642883"/>
              <a:ext cx="1500211" cy="1714922"/>
              <a:chOff x="1000100" y="571480"/>
              <a:chExt cx="1500198" cy="2143140"/>
            </a:xfrm>
            <a:solidFill>
              <a:schemeClr val="bg1"/>
            </a:solidFill>
          </p:grpSpPr>
          <p:sp>
            <p:nvSpPr>
              <p:cNvPr id="62" name="61 Rectángulo redondeado"/>
              <p:cNvSpPr/>
              <p:nvPr/>
            </p:nvSpPr>
            <p:spPr>
              <a:xfrm rot="5400000">
                <a:off x="1473237" y="526972"/>
                <a:ext cx="553924" cy="1500198"/>
              </a:xfrm>
              <a:prstGeom prst="roundRect">
                <a:avLst/>
              </a:prstGeom>
              <a:grpFill/>
              <a:ln w="25400" cap="rnd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63" name="62 Rectángulo redondeado"/>
              <p:cNvSpPr/>
              <p:nvPr/>
            </p:nvSpPr>
            <p:spPr>
              <a:xfrm>
                <a:off x="1500166" y="571480"/>
                <a:ext cx="464347" cy="2143140"/>
              </a:xfrm>
              <a:prstGeom prst="roundRect">
                <a:avLst/>
              </a:prstGeom>
              <a:grpFill/>
              <a:ln w="25400" cap="rnd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</p:grpSp>
        <p:sp>
          <p:nvSpPr>
            <p:cNvPr id="4124" name="9 CuadroTexto"/>
            <p:cNvSpPr txBox="1">
              <a:spLocks noChangeArrowheads="1"/>
            </p:cNvSpPr>
            <p:nvPr/>
          </p:nvSpPr>
          <p:spPr bwMode="auto">
            <a:xfrm>
              <a:off x="4652963" y="4298950"/>
              <a:ext cx="785812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>
                  <a:latin typeface="BadDog" pitchFamily="50" charset="0"/>
                </a:rPr>
                <a:t>Gracias por  festejar Conmigo</a:t>
              </a:r>
            </a:p>
          </p:txBody>
        </p:sp>
        <p:pic>
          <p:nvPicPr>
            <p:cNvPr id="4125" name="Imagen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138" y="4048125"/>
              <a:ext cx="230187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6" name="Imagen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027488"/>
              <a:ext cx="230188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" name="Imagen 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3493" b="21809"/>
            <a:stretch>
              <a:fillRect/>
            </a:stretch>
          </p:blipFill>
          <p:spPr bwMode="auto">
            <a:xfrm>
              <a:off x="4660900" y="4772025"/>
              <a:ext cx="798513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8" name="12 CuadroTexto"/>
            <p:cNvSpPr txBox="1">
              <a:spLocks noChangeArrowheads="1"/>
            </p:cNvSpPr>
            <p:nvPr/>
          </p:nvSpPr>
          <p:spPr bwMode="auto">
            <a:xfrm>
              <a:off x="4660900" y="3908425"/>
              <a:ext cx="82550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5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grpSp>
        <p:nvGrpSpPr>
          <p:cNvPr id="4104" name="Grupo 5"/>
          <p:cNvGrpSpPr>
            <a:grpSpLocks/>
          </p:cNvGrpSpPr>
          <p:nvPr/>
        </p:nvGrpSpPr>
        <p:grpSpPr bwMode="auto">
          <a:xfrm>
            <a:off x="7002463" y="228600"/>
            <a:ext cx="2254250" cy="6191250"/>
            <a:chOff x="7002463" y="228600"/>
            <a:chExt cx="2254250" cy="6191250"/>
          </a:xfrm>
        </p:grpSpPr>
        <p:sp>
          <p:nvSpPr>
            <p:cNvPr id="4106" name="72 CuadroTexto"/>
            <p:cNvSpPr txBox="1">
              <a:spLocks noChangeArrowheads="1"/>
            </p:cNvSpPr>
            <p:nvPr/>
          </p:nvSpPr>
          <p:spPr bwMode="auto">
            <a:xfrm>
              <a:off x="7096125" y="6143625"/>
              <a:ext cx="18573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es-AR" sz="1200">
                  <a:latin typeface="Comic Sans MS" panose="030F0702030302020204" pitchFamily="66" charset="0"/>
                </a:rPr>
                <a:t>Separador</a:t>
              </a: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463" y="228600"/>
              <a:ext cx="2254250" cy="594995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9000"/>
              </a:stretch>
            </a:blipFill>
            <a:ln>
              <a:noFill/>
            </a:ln>
          </p:spPr>
        </p:pic>
        <p:grpSp>
          <p:nvGrpSpPr>
            <p:cNvPr id="9" name="5 Grupo"/>
            <p:cNvGrpSpPr/>
            <p:nvPr/>
          </p:nvGrpSpPr>
          <p:grpSpPr bwMode="auto">
            <a:xfrm>
              <a:off x="7398762" y="357225"/>
              <a:ext cx="1500655" cy="1500143"/>
              <a:chOff x="1000100" y="571480"/>
              <a:chExt cx="1500198" cy="1500198"/>
            </a:xfrm>
            <a:solidFill>
              <a:schemeClr val="bg1"/>
            </a:solidFill>
          </p:grpSpPr>
          <p:sp>
            <p:nvSpPr>
              <p:cNvPr id="13" name="12 Rectángulo redondeado"/>
              <p:cNvSpPr/>
              <p:nvPr/>
            </p:nvSpPr>
            <p:spPr>
              <a:xfrm rot="5400000">
                <a:off x="1563784" y="507862"/>
                <a:ext cx="372830" cy="1500198"/>
              </a:xfrm>
              <a:prstGeom prst="roundRect">
                <a:avLst/>
              </a:prstGeom>
              <a:grpFill/>
              <a:ln w="25400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14" name="13 Rectángulo redondeado"/>
              <p:cNvSpPr/>
              <p:nvPr/>
            </p:nvSpPr>
            <p:spPr>
              <a:xfrm>
                <a:off x="1500166" y="571480"/>
                <a:ext cx="464347" cy="1500198"/>
              </a:xfrm>
              <a:prstGeom prst="roundRect">
                <a:avLst/>
              </a:prstGeom>
              <a:grpFill/>
              <a:ln w="25400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</p:grpSp>
        <p:sp>
          <p:nvSpPr>
            <p:cNvPr id="33" name="32 Rectángulo redondeado"/>
            <p:cNvSpPr/>
            <p:nvPr/>
          </p:nvSpPr>
          <p:spPr bwMode="auto">
            <a:xfrm>
              <a:off x="7239000" y="2071688"/>
              <a:ext cx="1785938" cy="2941637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110" name="82 CuadroTexto"/>
            <p:cNvSpPr txBox="1">
              <a:spLocks noChangeArrowheads="1"/>
            </p:cNvSpPr>
            <p:nvPr/>
          </p:nvSpPr>
          <p:spPr bwMode="auto">
            <a:xfrm>
              <a:off x="7191375" y="2143125"/>
              <a:ext cx="183356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200"/>
                <a:t>Gracias por compartir conmigo este día tan especial en que recibo a Jesús en mi corazón</a:t>
              </a:r>
              <a:endParaRPr lang="es-AR" altLang="es-AR" sz="1200"/>
            </a:p>
          </p:txBody>
        </p:sp>
        <p:sp>
          <p:nvSpPr>
            <p:cNvPr id="4111" name="159 CuadroTexto"/>
            <p:cNvSpPr txBox="1">
              <a:spLocks noChangeArrowheads="1"/>
            </p:cNvSpPr>
            <p:nvPr/>
          </p:nvSpPr>
          <p:spPr bwMode="auto">
            <a:xfrm>
              <a:off x="7596188" y="3406775"/>
              <a:ext cx="11795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400">
                  <a:solidFill>
                    <a:srgbClr val="FFC000"/>
                  </a:solidFill>
                  <a:latin typeface="Chowderhead" pitchFamily="2" charset="0"/>
                  <a:cs typeface="Aharoni" panose="02010803020104030203" pitchFamily="2" charset="-79"/>
                </a:rPr>
                <a:t>Mi Comunión</a:t>
              </a:r>
            </a:p>
          </p:txBody>
        </p:sp>
        <p:pic>
          <p:nvPicPr>
            <p:cNvPr id="4112" name="Imagen 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725" y="771525"/>
              <a:ext cx="582613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12 CuadroTexto"/>
            <p:cNvSpPr txBox="1">
              <a:spLocks noChangeArrowheads="1"/>
            </p:cNvSpPr>
            <p:nvPr/>
          </p:nvSpPr>
          <p:spPr bwMode="auto">
            <a:xfrm>
              <a:off x="7600950" y="2782888"/>
              <a:ext cx="11874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4114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77"/>
            <a:stretch>
              <a:fillRect/>
            </a:stretch>
          </p:blipFill>
          <p:spPr bwMode="auto">
            <a:xfrm>
              <a:off x="8016875" y="4064000"/>
              <a:ext cx="1212850" cy="204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Imagen 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-2353" r="-1411" b="10532"/>
            <a:stretch>
              <a:fillRect/>
            </a:stretch>
          </p:blipFill>
          <p:spPr bwMode="auto">
            <a:xfrm>
              <a:off x="7038975" y="5143500"/>
              <a:ext cx="1308100" cy="96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73266" flipV="1">
              <a:off x="7161213" y="3206750"/>
              <a:ext cx="706437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Imagen 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25893">
              <a:off x="8477250" y="3259138"/>
              <a:ext cx="725488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Imagen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50" y="4364038"/>
              <a:ext cx="620713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Imagen 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050" y="3783013"/>
              <a:ext cx="40798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Imagen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975" y="4078288"/>
              <a:ext cx="334963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5" name="104 CuadroTexto"/>
          <p:cNvSpPr txBox="1">
            <a:spLocks noChangeArrowheads="1"/>
          </p:cNvSpPr>
          <p:nvPr/>
        </p:nvSpPr>
        <p:spPr bwMode="auto">
          <a:xfrm>
            <a:off x="2597150" y="2667000"/>
            <a:ext cx="314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CuadroTexto"/>
          <p:cNvSpPr txBox="1">
            <a:spLocks noChangeArrowheads="1"/>
          </p:cNvSpPr>
          <p:nvPr/>
        </p:nvSpPr>
        <p:spPr bwMode="auto">
          <a:xfrm>
            <a:off x="6453188" y="214313"/>
            <a:ext cx="1928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Cartón para Bolsas de Dulces y golosinas</a:t>
            </a:r>
          </a:p>
        </p:txBody>
      </p:sp>
      <p:sp>
        <p:nvSpPr>
          <p:cNvPr id="5123" name="72 CuadroTexto"/>
          <p:cNvSpPr txBox="1">
            <a:spLocks noChangeArrowheads="1"/>
          </p:cNvSpPr>
          <p:nvPr/>
        </p:nvSpPr>
        <p:spPr bwMode="auto">
          <a:xfrm>
            <a:off x="1095375" y="6072188"/>
            <a:ext cx="171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Tarjetita para cada Invitado</a:t>
            </a:r>
          </a:p>
        </p:txBody>
      </p:sp>
      <p:sp>
        <p:nvSpPr>
          <p:cNvPr id="5124" name="72 CuadroTexto"/>
          <p:cNvSpPr txBox="1">
            <a:spLocks noChangeArrowheads="1"/>
          </p:cNvSpPr>
          <p:nvPr/>
        </p:nvSpPr>
        <p:spPr bwMode="auto">
          <a:xfrm>
            <a:off x="4095750" y="6072188"/>
            <a:ext cx="171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Etiqueta Monedita de Chocolate de 4.3 cm</a:t>
            </a:r>
          </a:p>
        </p:txBody>
      </p:sp>
      <p:sp>
        <p:nvSpPr>
          <p:cNvPr id="5125" name="72 CuadroTexto"/>
          <p:cNvSpPr txBox="1">
            <a:spLocks noChangeArrowheads="1"/>
          </p:cNvSpPr>
          <p:nvPr/>
        </p:nvSpPr>
        <p:spPr bwMode="auto">
          <a:xfrm>
            <a:off x="7096125" y="6143625"/>
            <a:ext cx="177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1200">
                <a:latin typeface="Comic Sans MS" panose="030F0702030302020204" pitchFamily="66" charset="0"/>
              </a:rPr>
              <a:t>Adorno para pegar en vasos y artículos</a:t>
            </a:r>
          </a:p>
        </p:txBody>
      </p:sp>
      <p:grpSp>
        <p:nvGrpSpPr>
          <p:cNvPr id="5126" name="Grupo 8"/>
          <p:cNvGrpSpPr>
            <a:grpSpLocks/>
          </p:cNvGrpSpPr>
          <p:nvPr/>
        </p:nvGrpSpPr>
        <p:grpSpPr bwMode="auto">
          <a:xfrm>
            <a:off x="666750" y="4357688"/>
            <a:ext cx="2879725" cy="1692275"/>
            <a:chOff x="666750" y="4357688"/>
            <a:chExt cx="2879725" cy="1692275"/>
          </a:xfrm>
        </p:grpSpPr>
        <p:sp>
          <p:nvSpPr>
            <p:cNvPr id="52" name="51 Rectángulo"/>
            <p:cNvSpPr/>
            <p:nvPr/>
          </p:nvSpPr>
          <p:spPr bwMode="auto">
            <a:xfrm>
              <a:off x="666750" y="4357688"/>
              <a:ext cx="2879725" cy="1692275"/>
            </a:xfrm>
            <a:prstGeom prst="rect">
              <a:avLst/>
            </a:prstGeom>
            <a:solidFill>
              <a:srgbClr val="33CCFF"/>
            </a:solidFill>
            <a:ln w="3810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53" name="52 Rectángulo"/>
            <p:cNvSpPr/>
            <p:nvPr/>
          </p:nvSpPr>
          <p:spPr bwMode="auto">
            <a:xfrm>
              <a:off x="738188" y="4429125"/>
              <a:ext cx="2735262" cy="1547813"/>
            </a:xfrm>
            <a:prstGeom prst="rect">
              <a:avLst/>
            </a:prstGeom>
            <a:blipFill>
              <a:blip r:embed="rId2"/>
              <a:stretch>
                <a:fillRect b="-9000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71" name="70 Rectángulo redondeado"/>
            <p:cNvSpPr/>
            <p:nvPr/>
          </p:nvSpPr>
          <p:spPr bwMode="auto">
            <a:xfrm>
              <a:off x="1095375" y="4643438"/>
              <a:ext cx="2071688" cy="1096962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5187" name="72 CuadroTexto"/>
            <p:cNvSpPr txBox="1">
              <a:spLocks noChangeArrowheads="1"/>
            </p:cNvSpPr>
            <p:nvPr/>
          </p:nvSpPr>
          <p:spPr bwMode="auto">
            <a:xfrm>
              <a:off x="1222375" y="5135563"/>
              <a:ext cx="1643063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Recuerdo de Primera Comunión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sp>
          <p:nvSpPr>
            <p:cNvPr id="5188" name="12 CuadroTexto"/>
            <p:cNvSpPr txBox="1">
              <a:spLocks noChangeArrowheads="1"/>
            </p:cNvSpPr>
            <p:nvPr/>
          </p:nvSpPr>
          <p:spPr bwMode="auto">
            <a:xfrm>
              <a:off x="1516063" y="4511675"/>
              <a:ext cx="1230312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5189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3" b="23289"/>
            <a:stretch>
              <a:fillRect/>
            </a:stretch>
          </p:blipFill>
          <p:spPr bwMode="auto">
            <a:xfrm>
              <a:off x="776288" y="4511675"/>
              <a:ext cx="7366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0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54"/>
            <a:stretch>
              <a:fillRect/>
            </a:stretch>
          </p:blipFill>
          <p:spPr bwMode="auto">
            <a:xfrm>
              <a:off x="2451100" y="5116513"/>
              <a:ext cx="989013" cy="84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1" name="Imagen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263" y="5626100"/>
              <a:ext cx="369887" cy="31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92" name="Imagen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5128">
              <a:off x="2560638" y="4741863"/>
              <a:ext cx="549275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7" name="Grupo 7"/>
          <p:cNvGrpSpPr>
            <a:grpSpLocks/>
          </p:cNvGrpSpPr>
          <p:nvPr/>
        </p:nvGrpSpPr>
        <p:grpSpPr bwMode="auto">
          <a:xfrm>
            <a:off x="4095750" y="4357688"/>
            <a:ext cx="1571625" cy="1571625"/>
            <a:chOff x="4095750" y="4357688"/>
            <a:chExt cx="1571625" cy="1571625"/>
          </a:xfrm>
        </p:grpSpPr>
        <p:sp>
          <p:nvSpPr>
            <p:cNvPr id="59" name="58 Elipse"/>
            <p:cNvSpPr/>
            <p:nvPr/>
          </p:nvSpPr>
          <p:spPr bwMode="auto">
            <a:xfrm>
              <a:off x="4095750" y="4357688"/>
              <a:ext cx="1571625" cy="1571625"/>
            </a:xfrm>
            <a:prstGeom prst="ellipse">
              <a:avLst/>
            </a:prstGeom>
            <a:solidFill>
              <a:srgbClr val="33CC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60" name="59 Elipse"/>
            <p:cNvSpPr/>
            <p:nvPr/>
          </p:nvSpPr>
          <p:spPr bwMode="auto">
            <a:xfrm>
              <a:off x="4167188" y="4429125"/>
              <a:ext cx="1428750" cy="1428750"/>
            </a:xfrm>
            <a:prstGeom prst="ellipse">
              <a:avLst/>
            </a:prstGeom>
            <a:blipFill>
              <a:blip r:embed="rId2"/>
              <a:stretch>
                <a:fillRect b="-9000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78" name="77 Rectángulo redondeado"/>
            <p:cNvSpPr/>
            <p:nvPr/>
          </p:nvSpPr>
          <p:spPr bwMode="auto">
            <a:xfrm>
              <a:off x="4381500" y="4786313"/>
              <a:ext cx="1000125" cy="712787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5178" name="79 CuadroTexto"/>
            <p:cNvSpPr txBox="1">
              <a:spLocks noChangeArrowheads="1"/>
            </p:cNvSpPr>
            <p:nvPr/>
          </p:nvSpPr>
          <p:spPr bwMode="auto">
            <a:xfrm>
              <a:off x="4314825" y="5000625"/>
              <a:ext cx="12144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sp>
          <p:nvSpPr>
            <p:cNvPr id="5179" name="12 CuadroTexto"/>
            <p:cNvSpPr txBox="1">
              <a:spLocks noChangeArrowheads="1"/>
            </p:cNvSpPr>
            <p:nvPr/>
          </p:nvSpPr>
          <p:spPr bwMode="auto">
            <a:xfrm>
              <a:off x="4529138" y="4684713"/>
              <a:ext cx="8477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2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5180" name="Imagen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75" y="4992688"/>
              <a:ext cx="315913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81" name="Imagen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75" y="5373688"/>
              <a:ext cx="493713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8" name="Grupo 2"/>
          <p:cNvGrpSpPr>
            <a:grpSpLocks/>
          </p:cNvGrpSpPr>
          <p:nvPr/>
        </p:nvGrpSpPr>
        <p:grpSpPr bwMode="auto">
          <a:xfrm>
            <a:off x="7167563" y="1052513"/>
            <a:ext cx="2060575" cy="2357437"/>
            <a:chOff x="7167563" y="1052513"/>
            <a:chExt cx="2060575" cy="235743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63" y="1052513"/>
              <a:ext cx="2060575" cy="2357437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9000"/>
              </a:stretch>
            </a:blipFill>
            <a:ln>
              <a:noFill/>
            </a:ln>
          </p:spPr>
        </p:pic>
        <p:grpSp>
          <p:nvGrpSpPr>
            <p:cNvPr id="13" name="15 Grupo"/>
            <p:cNvGrpSpPr/>
            <p:nvPr/>
          </p:nvGrpSpPr>
          <p:grpSpPr bwMode="auto">
            <a:xfrm>
              <a:off x="7506997" y="1266828"/>
              <a:ext cx="1429201" cy="1233790"/>
              <a:chOff x="1000100" y="571481"/>
              <a:chExt cx="1500198" cy="1295489"/>
            </a:xfrm>
            <a:solidFill>
              <a:schemeClr val="bg1"/>
            </a:solidFill>
          </p:grpSpPr>
          <p:sp>
            <p:nvSpPr>
              <p:cNvPr id="96" name="95 Rectángulo redondeado"/>
              <p:cNvSpPr/>
              <p:nvPr/>
            </p:nvSpPr>
            <p:spPr>
              <a:xfrm rot="5400000">
                <a:off x="1563784" y="507862"/>
                <a:ext cx="372830" cy="1500198"/>
              </a:xfrm>
              <a:prstGeom prst="roundRect">
                <a:avLst/>
              </a:prstGeom>
              <a:grpFill/>
              <a:ln w="25400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97" name="96 Rectángulo redondeado"/>
              <p:cNvSpPr/>
              <p:nvPr/>
            </p:nvSpPr>
            <p:spPr>
              <a:xfrm>
                <a:off x="1500166" y="571481"/>
                <a:ext cx="464347" cy="1295489"/>
              </a:xfrm>
              <a:prstGeom prst="roundRect">
                <a:avLst/>
              </a:prstGeom>
              <a:grpFill/>
              <a:ln w="25400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</p:grpSp>
        <p:pic>
          <p:nvPicPr>
            <p:cNvPr id="5170" name="Imagen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89"/>
            <a:stretch>
              <a:fillRect/>
            </a:stretch>
          </p:blipFill>
          <p:spPr bwMode="auto">
            <a:xfrm>
              <a:off x="7864475" y="2241550"/>
              <a:ext cx="758825" cy="111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12 CuadroTexto"/>
            <p:cNvSpPr txBox="1">
              <a:spLocks noChangeArrowheads="1"/>
            </p:cNvSpPr>
            <p:nvPr/>
          </p:nvSpPr>
          <p:spPr bwMode="auto">
            <a:xfrm>
              <a:off x="7820025" y="1651000"/>
              <a:ext cx="847725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5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5172" name="Imagen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688" y="1333500"/>
              <a:ext cx="314325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9" name="Grupo 6"/>
          <p:cNvGrpSpPr>
            <a:grpSpLocks/>
          </p:cNvGrpSpPr>
          <p:nvPr/>
        </p:nvGrpSpPr>
        <p:grpSpPr bwMode="auto">
          <a:xfrm>
            <a:off x="6978650" y="3995738"/>
            <a:ext cx="2297113" cy="1954212"/>
            <a:chOff x="6978650" y="3995420"/>
            <a:chExt cx="2297113" cy="1953860"/>
          </a:xfrm>
        </p:grpSpPr>
        <p:sp>
          <p:nvSpPr>
            <p:cNvPr id="65" name="64 Rectángulo redondeado"/>
            <p:cNvSpPr/>
            <p:nvPr/>
          </p:nvSpPr>
          <p:spPr bwMode="auto">
            <a:xfrm>
              <a:off x="6978650" y="4000500"/>
              <a:ext cx="2297113" cy="1928813"/>
            </a:xfrm>
            <a:prstGeom prst="roundRect">
              <a:avLst/>
            </a:prstGeom>
            <a:blipFill>
              <a:blip r:embed="rId2"/>
              <a:stretch>
                <a:fillRect b="-9000"/>
              </a:stretch>
            </a:blipFill>
            <a:ln w="38100">
              <a:solidFill>
                <a:srgbClr val="33CC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/>
            </a:p>
          </p:txBody>
        </p:sp>
        <p:sp>
          <p:nvSpPr>
            <p:cNvPr id="83" name="82 Rectángulo redondeado"/>
            <p:cNvSpPr/>
            <p:nvPr/>
          </p:nvSpPr>
          <p:spPr bwMode="auto">
            <a:xfrm>
              <a:off x="7239000" y="4285880"/>
              <a:ext cx="1785938" cy="1357069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89" name="Imagen 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4556" t="-53175" r="5162" b="-8144"/>
            <a:stretch/>
          </p:blipFill>
          <p:spPr bwMode="auto">
            <a:xfrm>
              <a:off x="7041232" y="3995420"/>
              <a:ext cx="2203902" cy="195386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3" name="84 CuadroTexto"/>
            <p:cNvSpPr txBox="1">
              <a:spLocks noChangeArrowheads="1"/>
            </p:cNvSpPr>
            <p:nvPr/>
          </p:nvSpPr>
          <p:spPr bwMode="auto">
            <a:xfrm>
              <a:off x="7321550" y="4886325"/>
              <a:ext cx="1643063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Recuerdo de Primera Comunión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sp>
          <p:nvSpPr>
            <p:cNvPr id="5164" name="12 CuadroTexto"/>
            <p:cNvSpPr txBox="1">
              <a:spLocks noChangeArrowheads="1"/>
            </p:cNvSpPr>
            <p:nvPr/>
          </p:nvSpPr>
          <p:spPr bwMode="auto">
            <a:xfrm>
              <a:off x="7485063" y="4192588"/>
              <a:ext cx="12319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5165" name="Imagen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025" y="5426075"/>
              <a:ext cx="493713" cy="4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6" name="Imagen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754104" flipV="1">
              <a:off x="7154863" y="5013325"/>
              <a:ext cx="547688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7" name="Imagen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70584" flipH="1">
              <a:off x="7092950" y="4373563"/>
              <a:ext cx="673100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0" name="Grupo 1"/>
          <p:cNvGrpSpPr>
            <a:grpSpLocks/>
          </p:cNvGrpSpPr>
          <p:nvPr/>
        </p:nvGrpSpPr>
        <p:grpSpPr bwMode="auto">
          <a:xfrm>
            <a:off x="738188" y="198438"/>
            <a:ext cx="5545137" cy="3743325"/>
            <a:chOff x="738188" y="198438"/>
            <a:chExt cx="5545137" cy="3743325"/>
          </a:xfrm>
        </p:grpSpPr>
        <p:sp>
          <p:nvSpPr>
            <p:cNvPr id="4" name="3 Rectángulo"/>
            <p:cNvSpPr/>
            <p:nvPr/>
          </p:nvSpPr>
          <p:spPr bwMode="auto">
            <a:xfrm>
              <a:off x="738188" y="198438"/>
              <a:ext cx="5545137" cy="3743325"/>
            </a:xfrm>
            <a:prstGeom prst="rect">
              <a:avLst/>
            </a:prstGeom>
            <a:solidFill>
              <a:srgbClr val="33CCFF"/>
            </a:solidFill>
            <a:ln w="412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 dirty="0"/>
            </a:p>
          </p:txBody>
        </p:sp>
        <p:sp>
          <p:nvSpPr>
            <p:cNvPr id="5" name="4 Rectángulo"/>
            <p:cNvSpPr/>
            <p:nvPr/>
          </p:nvSpPr>
          <p:spPr bwMode="auto">
            <a:xfrm>
              <a:off x="809625" y="285750"/>
              <a:ext cx="5400675" cy="3571875"/>
            </a:xfrm>
            <a:prstGeom prst="rect">
              <a:avLst/>
            </a:prstGeom>
            <a:blipFill>
              <a:blip r:embed="rId2"/>
              <a:stretch>
                <a:fillRect b="-9000"/>
              </a:stretch>
            </a:blip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AR" dirty="0"/>
            </a:p>
          </p:txBody>
        </p:sp>
        <p:sp>
          <p:nvSpPr>
            <p:cNvPr id="6" name="5 Rectángulo"/>
            <p:cNvSpPr/>
            <p:nvPr/>
          </p:nvSpPr>
          <p:spPr bwMode="auto">
            <a:xfrm>
              <a:off x="827088" y="1979613"/>
              <a:ext cx="5365750" cy="234950"/>
            </a:xfrm>
            <a:prstGeom prst="rect">
              <a:avLst/>
            </a:prstGeom>
            <a:solidFill>
              <a:srgbClr val="33CCFF"/>
            </a:solidFill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grpSp>
          <p:nvGrpSpPr>
            <p:cNvPr id="5136" name="Grupo 1"/>
            <p:cNvGrpSpPr>
              <a:grpSpLocks/>
            </p:cNvGrpSpPr>
            <p:nvPr/>
          </p:nvGrpSpPr>
          <p:grpSpPr bwMode="auto">
            <a:xfrm>
              <a:off x="989013" y="2214563"/>
              <a:ext cx="5087937" cy="1633537"/>
              <a:chOff x="988679" y="2214729"/>
              <a:chExt cx="5088623" cy="1632893"/>
            </a:xfrm>
          </p:grpSpPr>
          <p:sp>
            <p:nvSpPr>
              <p:cNvPr id="17" name="16 Rectángulo redondeado"/>
              <p:cNvSpPr/>
              <p:nvPr/>
            </p:nvSpPr>
            <p:spPr bwMode="auto">
              <a:xfrm>
                <a:off x="2238209" y="2357548"/>
                <a:ext cx="2429202" cy="1285368"/>
              </a:xfrm>
              <a:prstGeom prst="roundRect">
                <a:avLst/>
              </a:prstGeom>
              <a:solidFill>
                <a:schemeClr val="bg1"/>
              </a:solidFill>
              <a:ln w="50800" cap="rnd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5149" name="20 CuadroTexto"/>
              <p:cNvSpPr txBox="1">
                <a:spLocks noChangeArrowheads="1"/>
              </p:cNvSpPr>
              <p:nvPr/>
            </p:nvSpPr>
            <p:spPr bwMode="auto">
              <a:xfrm>
                <a:off x="2309794" y="3000810"/>
                <a:ext cx="228601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AR" altLang="es-AR" sz="1100"/>
                  <a:t>Recuerdo de Primera Comunión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AR" altLang="es-AR" sz="1100"/>
                  <a:t>gracias por compartir con migo</a:t>
                </a:r>
              </a:p>
            </p:txBody>
          </p:sp>
          <p:pic>
            <p:nvPicPr>
              <p:cNvPr id="5150" name="Imagen 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289"/>
              <a:stretch>
                <a:fillRect/>
              </a:stretch>
            </p:blipFill>
            <p:spPr bwMode="auto">
              <a:xfrm>
                <a:off x="1680106" y="2319908"/>
                <a:ext cx="1026666" cy="151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1" name="Imagen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2967" y="2357438"/>
                <a:ext cx="398462" cy="56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2" name="Imagen 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00" y="2608262"/>
                <a:ext cx="1830388" cy="1184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3" name="Imagen 9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15128">
                <a:off x="4091010" y="2442949"/>
                <a:ext cx="714100" cy="714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4" name="Imagen 1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191965">
                <a:off x="5245251" y="2288107"/>
                <a:ext cx="905429" cy="758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5" name="Imagen 1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679" y="2974736"/>
                <a:ext cx="734857" cy="734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6" name="Imagen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9587" y="3426439"/>
                <a:ext cx="493609" cy="42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57" name="12 CuadroTexto"/>
              <p:cNvSpPr txBox="1">
                <a:spLocks noChangeArrowheads="1"/>
              </p:cNvSpPr>
              <p:nvPr/>
            </p:nvSpPr>
            <p:spPr bwMode="auto">
              <a:xfrm>
                <a:off x="2908397" y="2278063"/>
                <a:ext cx="1231804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4000" b="1">
                    <a:solidFill>
                      <a:srgbClr val="33CCFF"/>
                    </a:solidFill>
                    <a:latin typeface="BoomerangItalic" pitchFamily="2" charset="0"/>
                  </a:rPr>
                  <a:t>Renato</a:t>
                </a:r>
              </a:p>
            </p:txBody>
          </p:sp>
        </p:grpSp>
        <p:grpSp>
          <p:nvGrpSpPr>
            <p:cNvPr id="5137" name="Grupo 98"/>
            <p:cNvGrpSpPr>
              <a:grpSpLocks/>
            </p:cNvGrpSpPr>
            <p:nvPr/>
          </p:nvGrpSpPr>
          <p:grpSpPr bwMode="auto">
            <a:xfrm rot="10800000">
              <a:off x="957263" y="285750"/>
              <a:ext cx="5087937" cy="1633538"/>
              <a:chOff x="988679" y="2214729"/>
              <a:chExt cx="5088623" cy="1632893"/>
            </a:xfrm>
          </p:grpSpPr>
          <p:sp>
            <p:nvSpPr>
              <p:cNvPr id="100" name="16 Rectángulo redondeado"/>
              <p:cNvSpPr/>
              <p:nvPr/>
            </p:nvSpPr>
            <p:spPr bwMode="auto">
              <a:xfrm>
                <a:off x="2228683" y="2348026"/>
                <a:ext cx="2429202" cy="1285367"/>
              </a:xfrm>
              <a:prstGeom prst="roundRect">
                <a:avLst/>
              </a:prstGeom>
              <a:solidFill>
                <a:schemeClr val="bg1"/>
              </a:solidFill>
              <a:ln w="50800" cap="rnd" cmpd="sng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5139" name="20 CuadroTexto"/>
              <p:cNvSpPr txBox="1">
                <a:spLocks noChangeArrowheads="1"/>
              </p:cNvSpPr>
              <p:nvPr/>
            </p:nvSpPr>
            <p:spPr bwMode="auto">
              <a:xfrm>
                <a:off x="2309794" y="3000810"/>
                <a:ext cx="228601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AR" altLang="es-AR" sz="1100"/>
                  <a:t>Recuerdo de Primera Comunión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AR" altLang="es-AR" sz="1100"/>
                  <a:t>gracias por compartir con migo</a:t>
                </a:r>
              </a:p>
            </p:txBody>
          </p:sp>
          <p:pic>
            <p:nvPicPr>
              <p:cNvPr id="5140" name="Imagen 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289"/>
              <a:stretch>
                <a:fillRect/>
              </a:stretch>
            </p:blipFill>
            <p:spPr bwMode="auto">
              <a:xfrm>
                <a:off x="1680106" y="2319908"/>
                <a:ext cx="1026666" cy="151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1" name="Imagen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2967" y="2357438"/>
                <a:ext cx="398462" cy="56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2" name="Imagen 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00" y="2608262"/>
                <a:ext cx="1830388" cy="1184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3" name="Imagen 9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15128">
                <a:off x="4091010" y="2442949"/>
                <a:ext cx="714100" cy="714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4" name="Imagen 1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191965">
                <a:off x="5245251" y="2288107"/>
                <a:ext cx="905429" cy="758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5" name="Imagen 1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679" y="2974736"/>
                <a:ext cx="734857" cy="734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6" name="Imagen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9587" y="3426439"/>
                <a:ext cx="493609" cy="42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7" name="12 CuadroTexto"/>
              <p:cNvSpPr txBox="1">
                <a:spLocks noChangeArrowheads="1"/>
              </p:cNvSpPr>
              <p:nvPr/>
            </p:nvSpPr>
            <p:spPr bwMode="auto">
              <a:xfrm>
                <a:off x="2908397" y="2278063"/>
                <a:ext cx="1231804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4000" b="1">
                    <a:solidFill>
                      <a:srgbClr val="33CCFF"/>
                    </a:solidFill>
                    <a:latin typeface="BoomerangItalic" pitchFamily="2" charset="0"/>
                  </a:rPr>
                  <a:t>Renato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upo 1"/>
          <p:cNvGrpSpPr>
            <a:grpSpLocks/>
          </p:cNvGrpSpPr>
          <p:nvPr/>
        </p:nvGrpSpPr>
        <p:grpSpPr bwMode="auto">
          <a:xfrm>
            <a:off x="200025" y="188913"/>
            <a:ext cx="8143875" cy="6538912"/>
            <a:chOff x="200025" y="188913"/>
            <a:chExt cx="8143875" cy="6538912"/>
          </a:xfrm>
        </p:grpSpPr>
        <p:pic>
          <p:nvPicPr>
            <p:cNvPr id="6150" name="Picture 2"/>
            <p:cNvPicPr>
              <a:picLocks noChangeAspect="1" noChangeArrowheads="1"/>
            </p:cNvPicPr>
            <p:nvPr/>
          </p:nvPicPr>
          <p:blipFill>
            <a:blip r:embed="rId2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" y="188913"/>
              <a:ext cx="8143875" cy="6538912"/>
            </a:xfrm>
            <a:prstGeom prst="rect">
              <a:avLst/>
            </a:prstGeom>
            <a:solidFill>
              <a:srgbClr val="AD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ángulo 32"/>
            <p:cNvSpPr/>
            <p:nvPr/>
          </p:nvSpPr>
          <p:spPr>
            <a:xfrm rot="19374864">
              <a:off x="1701800" y="1625600"/>
              <a:ext cx="5105400" cy="3665538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6 Rectángulo redondeado"/>
            <p:cNvSpPr/>
            <p:nvPr/>
          </p:nvSpPr>
          <p:spPr bwMode="auto">
            <a:xfrm rot="19407210">
              <a:off x="2182813" y="2046288"/>
              <a:ext cx="4119562" cy="2808287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6153" name="42 CuadroTexto"/>
            <p:cNvSpPr txBox="1">
              <a:spLocks noChangeArrowheads="1"/>
            </p:cNvSpPr>
            <p:nvPr/>
          </p:nvSpPr>
          <p:spPr bwMode="auto">
            <a:xfrm rot="-2260401">
              <a:off x="2501900" y="2979738"/>
              <a:ext cx="37147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200"/>
                <a:t>te espero para festejar mi Primera comunión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200"/>
                <a:t> junto a mis Papas  en la Iglesia María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200"/>
                <a:t> Auxiliadora  ( dirección xxxxxxxx xxx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200"/>
                <a:t>y luego a festejar en el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1200"/>
                <a:t>salón xxxxxxxxxxxxxxxxxxxxx</a:t>
              </a:r>
            </a:p>
          </p:txBody>
        </p:sp>
        <p:sp>
          <p:nvSpPr>
            <p:cNvPr id="6154" name="160 CuadroTexto"/>
            <p:cNvSpPr txBox="1">
              <a:spLocks noChangeArrowheads="1"/>
            </p:cNvSpPr>
            <p:nvPr/>
          </p:nvSpPr>
          <p:spPr bwMode="auto">
            <a:xfrm rot="-2242725">
              <a:off x="3141663" y="2684463"/>
              <a:ext cx="14938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>
                  <a:latin typeface="A Yummy Apology" panose="00000400000000000000" pitchFamily="2" charset="0"/>
                  <a:cs typeface="Aharoni" panose="02010803020104030203" pitchFamily="2" charset="-79"/>
                </a:rPr>
                <a:t>26 de Mayo</a:t>
              </a:r>
            </a:p>
          </p:txBody>
        </p:sp>
        <p:pic>
          <p:nvPicPr>
            <p:cNvPr id="6155" name="Imagen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75705">
              <a:off x="5011738" y="3729038"/>
              <a:ext cx="1128712" cy="68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28 Grupo"/>
            <p:cNvGrpSpPr>
              <a:grpSpLocks/>
            </p:cNvGrpSpPr>
            <p:nvPr/>
          </p:nvGrpSpPr>
          <p:grpSpPr bwMode="auto">
            <a:xfrm rot="19433579">
              <a:off x="4482460" y="4018083"/>
              <a:ext cx="513505" cy="599859"/>
              <a:chOff x="4738686" y="1495413"/>
              <a:chExt cx="500063" cy="650875"/>
            </a:xfrm>
            <a:solidFill>
              <a:srgbClr val="ADE4E7"/>
            </a:solidFill>
          </p:grpSpPr>
          <p:sp>
            <p:nvSpPr>
              <p:cNvPr id="43" name="29 Rectángulo redondeado"/>
              <p:cNvSpPr/>
              <p:nvPr/>
            </p:nvSpPr>
            <p:spPr bwMode="auto">
              <a:xfrm rot="5400000">
                <a:off x="4663281" y="1728733"/>
                <a:ext cx="650875" cy="18423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  <p:sp>
            <p:nvSpPr>
              <p:cNvPr id="44" name="30 Rectángulo redondeado"/>
              <p:cNvSpPr/>
              <p:nvPr/>
            </p:nvSpPr>
            <p:spPr bwMode="auto">
              <a:xfrm rot="10800000">
                <a:off x="4738686" y="1642385"/>
                <a:ext cx="500063" cy="14697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AR"/>
              </a:p>
            </p:txBody>
          </p:sp>
        </p:grpSp>
        <p:sp>
          <p:nvSpPr>
            <p:cNvPr id="6157" name="12 CuadroTexto"/>
            <p:cNvSpPr txBox="1">
              <a:spLocks noChangeArrowheads="1"/>
            </p:cNvSpPr>
            <p:nvPr/>
          </p:nvSpPr>
          <p:spPr bwMode="auto">
            <a:xfrm rot="-2096639">
              <a:off x="2981325" y="2205038"/>
              <a:ext cx="12319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6158" name="Imagen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43731">
              <a:off x="5673725" y="1700213"/>
              <a:ext cx="1173163" cy="225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Imagen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263" y="3278188"/>
              <a:ext cx="1249362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Imagen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70063">
              <a:off x="2924175" y="4471988"/>
              <a:ext cx="1830388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Imagen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9168">
              <a:off x="4743450" y="1520825"/>
              <a:ext cx="398463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Imagen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89253">
              <a:off x="5183187" y="2849563"/>
              <a:ext cx="842963" cy="70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Imagen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063" y="3046413"/>
              <a:ext cx="690562" cy="69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2924175"/>
            <a:ext cx="363537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104 CuadroTexto"/>
          <p:cNvSpPr txBox="1">
            <a:spLocks noChangeArrowheads="1"/>
          </p:cNvSpPr>
          <p:nvPr/>
        </p:nvSpPr>
        <p:spPr bwMode="auto">
          <a:xfrm>
            <a:off x="6773863" y="6129338"/>
            <a:ext cx="3140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  <p:sp>
        <p:nvSpPr>
          <p:cNvPr id="6149" name="104 CuadroTexto"/>
          <p:cNvSpPr txBox="1">
            <a:spLocks noChangeArrowheads="1"/>
          </p:cNvSpPr>
          <p:nvPr/>
        </p:nvSpPr>
        <p:spPr bwMode="auto">
          <a:xfrm>
            <a:off x="200025" y="457200"/>
            <a:ext cx="1060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Sobre para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Invitaciones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o 2"/>
          <p:cNvGrpSpPr>
            <a:grpSpLocks/>
          </p:cNvGrpSpPr>
          <p:nvPr/>
        </p:nvGrpSpPr>
        <p:grpSpPr bwMode="auto">
          <a:xfrm>
            <a:off x="401638" y="115888"/>
            <a:ext cx="8932862" cy="6723062"/>
            <a:chOff x="139700" y="63500"/>
            <a:chExt cx="8932863" cy="6723063"/>
          </a:xfrm>
        </p:grpSpPr>
        <p:pic>
          <p:nvPicPr>
            <p:cNvPr id="717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" y="63500"/>
              <a:ext cx="8932863" cy="672306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16 Rectángulo redondeado"/>
            <p:cNvSpPr/>
            <p:nvPr/>
          </p:nvSpPr>
          <p:spPr bwMode="auto">
            <a:xfrm>
              <a:off x="1435100" y="2671762"/>
              <a:ext cx="1862137" cy="2570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7175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025" y="2614613"/>
              <a:ext cx="773113" cy="11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Imagen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13055" flipV="1">
              <a:off x="297656" y="2401095"/>
              <a:ext cx="1317625" cy="110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Imagen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" y="3957638"/>
              <a:ext cx="979488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Imagen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550" y="4386263"/>
              <a:ext cx="703263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45 Rectángulo redondeado"/>
            <p:cNvSpPr/>
            <p:nvPr/>
          </p:nvSpPr>
          <p:spPr bwMode="auto">
            <a:xfrm>
              <a:off x="4716463" y="2641600"/>
              <a:ext cx="2597150" cy="2228850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7180" name="Imagen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388" y="3160713"/>
              <a:ext cx="1084262" cy="208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160 CuadroTexto"/>
            <p:cNvSpPr txBox="1">
              <a:spLocks noChangeArrowheads="1"/>
            </p:cNvSpPr>
            <p:nvPr/>
          </p:nvSpPr>
          <p:spPr bwMode="auto">
            <a:xfrm>
              <a:off x="5646738" y="3525838"/>
              <a:ext cx="14938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>
                  <a:latin typeface="A Yummy Apology" panose="00000400000000000000" pitchFamily="2" charset="0"/>
                  <a:cs typeface="Aharoni" panose="02010803020104030203" pitchFamily="2" charset="-79"/>
                </a:rPr>
                <a:t>26 de Mayo</a:t>
              </a:r>
            </a:p>
          </p:txBody>
        </p:sp>
        <p:sp>
          <p:nvSpPr>
            <p:cNvPr id="7182" name="159 CuadroTexto"/>
            <p:cNvSpPr txBox="1">
              <a:spLocks noChangeArrowheads="1"/>
            </p:cNvSpPr>
            <p:nvPr/>
          </p:nvSpPr>
          <p:spPr bwMode="auto">
            <a:xfrm>
              <a:off x="4959350" y="2678113"/>
              <a:ext cx="21717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>
                  <a:solidFill>
                    <a:srgbClr val="FFD24E"/>
                  </a:solidFill>
                  <a:latin typeface="Chowderhead" pitchFamily="2" charset="0"/>
                  <a:cs typeface="Aharoni" panose="02010803020104030203" pitchFamily="2" charset="-79"/>
                </a:rPr>
                <a:t>Mi Comunión</a:t>
              </a:r>
            </a:p>
          </p:txBody>
        </p:sp>
        <p:sp>
          <p:nvSpPr>
            <p:cNvPr id="7183" name="12 CuadroTexto"/>
            <p:cNvSpPr txBox="1">
              <a:spLocks noChangeArrowheads="1"/>
            </p:cNvSpPr>
            <p:nvPr/>
          </p:nvSpPr>
          <p:spPr bwMode="auto">
            <a:xfrm>
              <a:off x="5726113" y="2952750"/>
              <a:ext cx="11874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  <p:pic>
          <p:nvPicPr>
            <p:cNvPr id="7184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825" y="4051300"/>
              <a:ext cx="1830388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Imagen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0206">
              <a:off x="5305425" y="3911600"/>
              <a:ext cx="865188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11"/>
            <a:srcRect b="22773"/>
            <a:stretch/>
          </p:blipFill>
          <p:spPr>
            <a:xfrm>
              <a:off x="1395413" y="2641600"/>
              <a:ext cx="1884362" cy="26017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171" name="104 CuadroTexto"/>
          <p:cNvSpPr txBox="1">
            <a:spLocks noChangeArrowheads="1"/>
          </p:cNvSpPr>
          <p:nvPr/>
        </p:nvSpPr>
        <p:spPr bwMode="auto">
          <a:xfrm>
            <a:off x="325438" y="6215063"/>
            <a:ext cx="9053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Cambiar la Foto solo INSERTAR la Foto de la Niña y en FORMATO, estilos de Imagen, podrán colocar el Borde deseado </a:t>
            </a:r>
          </a:p>
        </p:txBody>
      </p:sp>
      <p:sp>
        <p:nvSpPr>
          <p:cNvPr id="7172" name="4 Rectángulo"/>
          <p:cNvSpPr>
            <a:spLocks noChangeArrowheads="1"/>
          </p:cNvSpPr>
          <p:nvPr/>
        </p:nvSpPr>
        <p:spPr bwMode="auto">
          <a:xfrm>
            <a:off x="244475" y="165100"/>
            <a:ext cx="1687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Bolsita Souvenir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luskstudio.com/blog/wp-content/uploads/2010/06/box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0"/>
            <a:ext cx="3079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91965">
            <a:off x="11352213" y="1528763"/>
            <a:ext cx="1096962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upo 1"/>
          <p:cNvGrpSpPr>
            <a:grpSpLocks/>
          </p:cNvGrpSpPr>
          <p:nvPr/>
        </p:nvGrpSpPr>
        <p:grpSpPr bwMode="auto">
          <a:xfrm>
            <a:off x="1131888" y="142875"/>
            <a:ext cx="7767637" cy="6477000"/>
            <a:chOff x="1131888" y="142875"/>
            <a:chExt cx="7767637" cy="6477000"/>
          </a:xfrm>
        </p:grpSpPr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42875"/>
              <a:ext cx="7767637" cy="64770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Rectángulo redondeado"/>
            <p:cNvSpPr/>
            <p:nvPr/>
          </p:nvSpPr>
          <p:spPr bwMode="auto">
            <a:xfrm>
              <a:off x="4238625" y="2714625"/>
              <a:ext cx="1658938" cy="1357313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8201" name="Imagen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138" y="2324100"/>
              <a:ext cx="1131887" cy="217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Imagen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350" y="3357563"/>
              <a:ext cx="3016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888" y="3429000"/>
              <a:ext cx="1576387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12 CuadroTexto"/>
            <p:cNvSpPr txBox="1">
              <a:spLocks noChangeArrowheads="1"/>
            </p:cNvSpPr>
            <p:nvPr/>
          </p:nvSpPr>
          <p:spPr bwMode="auto">
            <a:xfrm>
              <a:off x="4843463" y="2720975"/>
              <a:ext cx="11874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36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sp>
        <p:nvSpPr>
          <p:cNvPr id="8197" name="3 Rectángulo"/>
          <p:cNvSpPr>
            <a:spLocks noChangeArrowheads="1"/>
          </p:cNvSpPr>
          <p:nvPr/>
        </p:nvSpPr>
        <p:spPr bwMode="auto">
          <a:xfrm>
            <a:off x="387350" y="357188"/>
            <a:ext cx="172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Caja Boomerang</a:t>
            </a:r>
          </a:p>
        </p:txBody>
      </p:sp>
      <p:sp>
        <p:nvSpPr>
          <p:cNvPr id="8198" name="104 CuadroTexto"/>
          <p:cNvSpPr txBox="1">
            <a:spLocks noChangeArrowheads="1"/>
          </p:cNvSpPr>
          <p:nvPr/>
        </p:nvSpPr>
        <p:spPr bwMode="auto">
          <a:xfrm>
            <a:off x="6264275" y="5661025"/>
            <a:ext cx="314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285750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upo 1"/>
          <p:cNvGrpSpPr>
            <a:grpSpLocks/>
          </p:cNvGrpSpPr>
          <p:nvPr/>
        </p:nvGrpSpPr>
        <p:grpSpPr bwMode="auto">
          <a:xfrm>
            <a:off x="785813" y="0"/>
            <a:ext cx="7932737" cy="6827838"/>
            <a:chOff x="785813" y="0"/>
            <a:chExt cx="7932737" cy="6827838"/>
          </a:xfrm>
        </p:grpSpPr>
        <p:pic>
          <p:nvPicPr>
            <p:cNvPr id="92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3" y="0"/>
              <a:ext cx="7932737" cy="682783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Rectángulo redondeado"/>
            <p:cNvSpPr/>
            <p:nvPr/>
          </p:nvSpPr>
          <p:spPr bwMode="auto">
            <a:xfrm>
              <a:off x="4095750" y="2928938"/>
              <a:ext cx="1357313" cy="862012"/>
            </a:xfrm>
            <a:prstGeom prst="roundRect">
              <a:avLst/>
            </a:prstGeom>
            <a:solidFill>
              <a:schemeClr val="bg1"/>
            </a:solidFill>
            <a:ln w="50800" cap="rnd" cmpd="sng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9224" name="13 CuadroTexto"/>
            <p:cNvSpPr txBox="1">
              <a:spLocks noChangeArrowheads="1"/>
            </p:cNvSpPr>
            <p:nvPr/>
          </p:nvSpPr>
          <p:spPr bwMode="auto">
            <a:xfrm>
              <a:off x="4167188" y="3286125"/>
              <a:ext cx="12144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AR" sz="900"/>
                <a:t>gracias por acompañarme</a:t>
              </a:r>
            </a:p>
          </p:txBody>
        </p:sp>
        <p:pic>
          <p:nvPicPr>
            <p:cNvPr id="9225" name="Imagen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825" y="2786063"/>
              <a:ext cx="720725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Imagen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38"/>
            <a:stretch>
              <a:fillRect/>
            </a:stretch>
          </p:blipFill>
          <p:spPr bwMode="auto">
            <a:xfrm>
              <a:off x="4735513" y="3322638"/>
              <a:ext cx="96520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Imagen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91965">
              <a:off x="5009357" y="2640806"/>
              <a:ext cx="706438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Imagen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563" y="3683000"/>
              <a:ext cx="442912" cy="44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12 CuadroTexto"/>
            <p:cNvSpPr txBox="1">
              <a:spLocks noChangeArrowheads="1"/>
            </p:cNvSpPr>
            <p:nvPr/>
          </p:nvSpPr>
          <p:spPr bwMode="auto">
            <a:xfrm>
              <a:off x="4527550" y="2849563"/>
              <a:ext cx="1255713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>
                  <a:solidFill>
                    <a:srgbClr val="33CCFF"/>
                  </a:solidFill>
                  <a:latin typeface="BoomerangItalic" pitchFamily="2" charset="0"/>
                </a:rPr>
                <a:t>Renato</a:t>
              </a:r>
            </a:p>
          </p:txBody>
        </p:sp>
      </p:grpSp>
      <p:sp>
        <p:nvSpPr>
          <p:cNvPr id="9220" name="104 CuadroTexto"/>
          <p:cNvSpPr txBox="1">
            <a:spLocks noChangeArrowheads="1"/>
          </p:cNvSpPr>
          <p:nvPr/>
        </p:nvSpPr>
        <p:spPr bwMode="auto">
          <a:xfrm>
            <a:off x="6194425" y="5229225"/>
            <a:ext cx="314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Para Modificar Solo selecciona el articulo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AR" sz="1200">
                <a:latin typeface="Comic Sans MS" panose="030F0702030302020204" pitchFamily="66" charset="0"/>
              </a:rPr>
              <a:t>Click derecho y desagrupar</a:t>
            </a:r>
          </a:p>
        </p:txBody>
      </p:sp>
      <p:sp>
        <p:nvSpPr>
          <p:cNvPr id="9221" name="9 Rectángulo"/>
          <p:cNvSpPr>
            <a:spLocks noChangeArrowheads="1"/>
          </p:cNvSpPr>
          <p:nvPr/>
        </p:nvSpPr>
        <p:spPr bwMode="auto">
          <a:xfrm>
            <a:off x="381000" y="357188"/>
            <a:ext cx="189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/>
              <a:t> Cajita Bonbonsito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550</Words>
  <Application>Microsoft Office PowerPoint</Application>
  <PresentationFormat>A4 (210 x 297 mm)</PresentationFormat>
  <Paragraphs>113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MS PGothic</vt:lpstr>
      <vt:lpstr>A Yummy Apology</vt:lpstr>
      <vt:lpstr>BoomerangItalic</vt:lpstr>
      <vt:lpstr>Comic Sans MS</vt:lpstr>
      <vt:lpstr>Candara</vt:lpstr>
      <vt:lpstr>Arial</vt:lpstr>
      <vt:lpstr>Chowderhead</vt:lpstr>
      <vt:lpstr>BadDog</vt:lpstr>
      <vt:lpstr>Aharoni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www.megaidea.net</Manager>
  <Company>www.megaidea.net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www.megaidea.net</dc:title>
  <dc:creator>MegaIdea.Net</dc:creator>
  <cp:lastModifiedBy>Robnei</cp:lastModifiedBy>
  <cp:revision>41</cp:revision>
  <dcterms:created xsi:type="dcterms:W3CDTF">2012-11-30T14:59:36Z</dcterms:created>
  <dcterms:modified xsi:type="dcterms:W3CDTF">2021-07-26T23:11:36Z</dcterms:modified>
</cp:coreProperties>
</file>