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289" r:id="rId3"/>
    <p:sldId id="299" r:id="rId4"/>
    <p:sldId id="300" r:id="rId5"/>
    <p:sldId id="265" r:id="rId6"/>
    <p:sldId id="292" r:id="rId7"/>
    <p:sldId id="295" r:id="rId8"/>
    <p:sldId id="290" r:id="rId9"/>
    <p:sldId id="291" r:id="rId10"/>
    <p:sldId id="271" r:id="rId11"/>
    <p:sldId id="263" r:id="rId12"/>
    <p:sldId id="297" r:id="rId13"/>
    <p:sldId id="264" r:id="rId14"/>
    <p:sldId id="257" r:id="rId15"/>
    <p:sldId id="258" r:id="rId16"/>
    <p:sldId id="270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84B4E-77E1-4E37-B9E8-6EF506046FD6}" type="datetimeFigureOut">
              <a:rPr lang="es-MX" smtClean="0"/>
              <a:t>18/10/2019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17595-D1A1-4979-8D68-2E3A338BCB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15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18/10/2019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18/10/2019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18/10/2019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18/10/2019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18/10/2019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18/10/2019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18/10/2019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18/10/2019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18/10/2019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18/10/2019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FF49-7881-4564-B474-42624603BBE6}" type="datetimeFigureOut">
              <a:rPr lang="es-MX" smtClean="0"/>
              <a:pPr/>
              <a:t>18/10/2019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CFF49-7881-4564-B474-42624603BBE6}" type="datetimeFigureOut">
              <a:rPr lang="es-MX" smtClean="0"/>
              <a:pPr/>
              <a:t>18/10/2019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D48E-6B76-4B8E-9280-69313ACA29E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0728"/>
            <a:ext cx="3419999" cy="478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1544" y="-675000"/>
            <a:ext cx="3419999" cy="478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1543" y="2767723"/>
            <a:ext cx="3419999" cy="478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9468544" y="1484784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Invitación.</a:t>
            </a:r>
          </a:p>
          <a:p>
            <a:pPr algn="ctr"/>
            <a:r>
              <a:rPr lang="es-MX" dirty="0" smtClean="0"/>
              <a:t>Puede imprimirse en </a:t>
            </a:r>
            <a:r>
              <a:rPr lang="es-MX" dirty="0" err="1" smtClean="0"/>
              <a:t>couche</a:t>
            </a:r>
            <a:r>
              <a:rPr lang="es-MX" dirty="0" smtClean="0"/>
              <a:t> brillante o cartulina</a:t>
            </a:r>
            <a:r>
              <a:rPr lang="es-MX" dirty="0" smtClean="0"/>
              <a:t>.</a:t>
            </a:r>
          </a:p>
          <a:p>
            <a:pPr algn="ctr"/>
            <a:r>
              <a:rPr lang="es-MX" dirty="0" err="1"/>
              <a:t>wWw.Megaidea.Net</a:t>
            </a:r>
            <a:endParaRPr lang="es-MX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8759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1" y="72657"/>
            <a:ext cx="1989869" cy="1989869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9468544" y="1484784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Sticker</a:t>
            </a:r>
            <a:r>
              <a:rPr lang="es-MX" dirty="0" smtClean="0"/>
              <a:t> cuadrado multiusos.</a:t>
            </a:r>
          </a:p>
          <a:p>
            <a:pPr algn="ctr"/>
            <a:r>
              <a:rPr lang="es-MX" dirty="0" smtClean="0"/>
              <a:t>Puede imprimirse papel adherible</a:t>
            </a:r>
            <a:r>
              <a:rPr lang="es-MX" dirty="0" smtClean="0"/>
              <a:t>.</a:t>
            </a:r>
          </a:p>
          <a:p>
            <a:pPr algn="ctr"/>
            <a:r>
              <a:rPr lang="es-MX" dirty="0" err="1"/>
              <a:t>wWw.Megaidea.Net</a:t>
            </a:r>
            <a:endParaRPr lang="es-MX" dirty="0"/>
          </a:p>
          <a:p>
            <a:pPr algn="ctr"/>
            <a:endParaRPr lang="es-MX" dirty="0"/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55" y="72656"/>
            <a:ext cx="1989869" cy="1989869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24" y="69718"/>
            <a:ext cx="1989869" cy="1989869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58" y="69717"/>
            <a:ext cx="1989869" cy="1989869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1" y="2351820"/>
            <a:ext cx="1989869" cy="1989869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55" y="2351819"/>
            <a:ext cx="1989869" cy="1989869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24" y="2348881"/>
            <a:ext cx="1989869" cy="1989869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58" y="2348880"/>
            <a:ext cx="1989869" cy="1989869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0" y="4499969"/>
            <a:ext cx="1989869" cy="1989869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54" y="4499968"/>
            <a:ext cx="1989869" cy="1989869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23" y="4497030"/>
            <a:ext cx="1989869" cy="1989869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357" y="4497029"/>
            <a:ext cx="1989869" cy="1989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9468544" y="1484784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Paleton</a:t>
            </a:r>
            <a:r>
              <a:rPr lang="es-MX" dirty="0" smtClean="0"/>
              <a:t>.</a:t>
            </a:r>
          </a:p>
          <a:p>
            <a:pPr algn="ctr"/>
            <a:r>
              <a:rPr lang="es-MX" dirty="0" smtClean="0"/>
              <a:t>Puede imprimirse papel adherible</a:t>
            </a:r>
            <a:r>
              <a:rPr lang="es-MX" dirty="0" smtClean="0"/>
              <a:t>.</a:t>
            </a:r>
          </a:p>
          <a:p>
            <a:pPr algn="ctr"/>
            <a:r>
              <a:rPr lang="es-MX" dirty="0" err="1"/>
              <a:t>wWw.Megaidea.Net</a:t>
            </a:r>
            <a:endParaRPr lang="es-MX" dirty="0"/>
          </a:p>
          <a:p>
            <a:pPr algn="ctr"/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64288" y="3234992"/>
            <a:ext cx="5162740" cy="1980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3706" y="1591370"/>
            <a:ext cx="5162740" cy="1980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8502" y="3234992"/>
            <a:ext cx="5162740" cy="1980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9084" y="1591370"/>
            <a:ext cx="5162740" cy="19800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68862" y="3286630"/>
            <a:ext cx="5162740" cy="19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5656"/>
            <a:ext cx="7559040" cy="313334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81400"/>
            <a:ext cx="7559040" cy="31333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540552" y="14847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Pringles</a:t>
            </a:r>
            <a:r>
              <a:rPr lang="es-MX" dirty="0" smtClean="0"/>
              <a:t>.</a:t>
            </a:r>
          </a:p>
          <a:p>
            <a:pPr algn="ctr"/>
            <a:r>
              <a:rPr lang="es-MX" dirty="0" smtClean="0"/>
              <a:t>Puede imprimirse papel adherible</a:t>
            </a:r>
            <a:r>
              <a:rPr lang="es-MX" dirty="0" smtClean="0"/>
              <a:t>.</a:t>
            </a:r>
          </a:p>
          <a:p>
            <a:pPr algn="ctr"/>
            <a:r>
              <a:rPr lang="es-MX" dirty="0" err="1" smtClean="0"/>
              <a:t>wWw.Megaidea.Net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7994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9468544" y="1484784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Bocadin</a:t>
            </a:r>
            <a:r>
              <a:rPr lang="es-MX" dirty="0" smtClean="0"/>
              <a:t>.</a:t>
            </a:r>
          </a:p>
          <a:p>
            <a:pPr algn="ctr"/>
            <a:r>
              <a:rPr lang="es-MX" dirty="0" smtClean="0"/>
              <a:t>Puede imprimirse papel adherible</a:t>
            </a:r>
            <a:r>
              <a:rPr lang="es-MX" dirty="0" smtClean="0"/>
              <a:t>.</a:t>
            </a:r>
          </a:p>
          <a:p>
            <a:pPr algn="ctr"/>
            <a:r>
              <a:rPr lang="es-MX" dirty="0" err="1"/>
              <a:t>wWw.Megaidea.Net</a:t>
            </a:r>
            <a:endParaRPr lang="es-MX" dirty="0"/>
          </a:p>
          <a:p>
            <a:pPr algn="ctr"/>
            <a:endParaRPr lang="es-MX" dirty="0"/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4597" y="367777"/>
            <a:ext cx="3060175" cy="288034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4598" y="3590924"/>
            <a:ext cx="3060175" cy="288034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98912" y="357206"/>
            <a:ext cx="3060175" cy="288034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98911" y="3580353"/>
            <a:ext cx="3060175" cy="288034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1657" y="367777"/>
            <a:ext cx="3060175" cy="288034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1656" y="3590924"/>
            <a:ext cx="3060175" cy="2880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9468544" y="1484784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Agua 500 ml</a:t>
            </a:r>
          </a:p>
          <a:p>
            <a:pPr algn="ctr"/>
            <a:r>
              <a:rPr lang="es-MX" dirty="0" smtClean="0"/>
              <a:t>Puede imprimirse papel adherible</a:t>
            </a:r>
            <a:r>
              <a:rPr lang="es-MX" dirty="0" smtClean="0"/>
              <a:t>.</a:t>
            </a:r>
          </a:p>
          <a:p>
            <a:pPr algn="ctr"/>
            <a:r>
              <a:rPr lang="es-MX" dirty="0" err="1"/>
              <a:t>wWw.Megaidea.Net</a:t>
            </a:r>
            <a:endParaRPr lang="es-MX" dirty="0"/>
          </a:p>
          <a:p>
            <a:pPr algn="ctr"/>
            <a:endParaRPr lang="es-MX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6" y="145081"/>
            <a:ext cx="7559040" cy="180136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6" y="2098849"/>
            <a:ext cx="7559040" cy="180136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80" y="4149080"/>
            <a:ext cx="7559040" cy="180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CuadroTexto"/>
          <p:cNvSpPr txBox="1"/>
          <p:nvPr/>
        </p:nvSpPr>
        <p:spPr>
          <a:xfrm>
            <a:off x="9468544" y="1484784"/>
            <a:ext cx="2376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Etiqueta redonda, para monedas de chocolate, </a:t>
            </a:r>
            <a:r>
              <a:rPr lang="es-MX" dirty="0" err="1" smtClean="0"/>
              <a:t>mazapan</a:t>
            </a:r>
            <a:r>
              <a:rPr lang="es-MX" dirty="0" smtClean="0"/>
              <a:t>.</a:t>
            </a:r>
          </a:p>
          <a:p>
            <a:pPr algn="ctr"/>
            <a:r>
              <a:rPr lang="es-MX" dirty="0" smtClean="0"/>
              <a:t>Puede imprimirse papel adherible.</a:t>
            </a:r>
          </a:p>
          <a:p>
            <a:pPr algn="ctr"/>
            <a:r>
              <a:rPr lang="es-MX" dirty="0" err="1" smtClean="0"/>
              <a:t>Tambien</a:t>
            </a:r>
            <a:r>
              <a:rPr lang="es-MX" dirty="0" smtClean="0"/>
              <a:t> sirven como </a:t>
            </a:r>
            <a:r>
              <a:rPr lang="es-MX" dirty="0" err="1" smtClean="0"/>
              <a:t>toppers</a:t>
            </a:r>
            <a:r>
              <a:rPr lang="es-MX" dirty="0" smtClean="0"/>
              <a:t> para </a:t>
            </a:r>
            <a:r>
              <a:rPr lang="es-MX" dirty="0" err="1" smtClean="0"/>
              <a:t>cupcake</a:t>
            </a:r>
            <a:r>
              <a:rPr lang="es-MX" dirty="0" smtClean="0"/>
              <a:t>, en ese caso se imprime en papel </a:t>
            </a:r>
            <a:r>
              <a:rPr lang="es-MX" dirty="0" err="1" smtClean="0"/>
              <a:t>couche</a:t>
            </a:r>
            <a:r>
              <a:rPr lang="es-MX" dirty="0" smtClean="0"/>
              <a:t> brillante</a:t>
            </a:r>
            <a:r>
              <a:rPr lang="es-MX" dirty="0" smtClean="0"/>
              <a:t>.</a:t>
            </a:r>
          </a:p>
          <a:p>
            <a:pPr algn="ctr"/>
            <a:r>
              <a:rPr lang="es-MX" dirty="0" err="1"/>
              <a:t>wWw.Megaidea.Net</a:t>
            </a:r>
            <a:endParaRPr lang="es-MX" dirty="0"/>
          </a:p>
          <a:p>
            <a:pPr algn="ctr"/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3" y="64947"/>
            <a:ext cx="1617258" cy="1617258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91" y="64947"/>
            <a:ext cx="1617258" cy="1617258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00" y="64947"/>
            <a:ext cx="1617258" cy="1617258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98" y="64947"/>
            <a:ext cx="1617258" cy="1617258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4947"/>
            <a:ext cx="1617258" cy="1617258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3" y="1739734"/>
            <a:ext cx="1617258" cy="1617258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91" y="1739734"/>
            <a:ext cx="1617258" cy="1617258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00" y="1739734"/>
            <a:ext cx="1617258" cy="1617258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98" y="1739734"/>
            <a:ext cx="1617258" cy="1617258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739734"/>
            <a:ext cx="1617258" cy="1617258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3" y="3377315"/>
            <a:ext cx="1617258" cy="1617258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91" y="3377315"/>
            <a:ext cx="1617258" cy="1617258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00" y="3377315"/>
            <a:ext cx="1617258" cy="1617258"/>
          </a:xfrm>
          <a:prstGeom prst="rect">
            <a:avLst/>
          </a:prstGeom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98" y="3377315"/>
            <a:ext cx="1617258" cy="1617258"/>
          </a:xfrm>
          <a:prstGeom prst="rect">
            <a:avLst/>
          </a:prstGeom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77315"/>
            <a:ext cx="1617258" cy="1617258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3" y="5052102"/>
            <a:ext cx="1617258" cy="1617258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91" y="5052102"/>
            <a:ext cx="1617258" cy="1617258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00" y="5052102"/>
            <a:ext cx="1617258" cy="1617258"/>
          </a:xfrm>
          <a:prstGeom prst="rect">
            <a:avLst/>
          </a:prstGeom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98" y="5052102"/>
            <a:ext cx="1617258" cy="1617258"/>
          </a:xfrm>
          <a:prstGeom prst="rect">
            <a:avLst/>
          </a:prstGeom>
        </p:spPr>
      </p:pic>
      <p:pic>
        <p:nvPicPr>
          <p:cNvPr id="59" name="5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052102"/>
            <a:ext cx="1617258" cy="161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CuadroTexto"/>
          <p:cNvSpPr txBox="1"/>
          <p:nvPr/>
        </p:nvSpPr>
        <p:spPr>
          <a:xfrm>
            <a:off x="9468544" y="1484784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Etiqueta ovalada, sugerida para vasos.</a:t>
            </a:r>
          </a:p>
          <a:p>
            <a:pPr algn="ctr"/>
            <a:r>
              <a:rPr lang="es-MX" dirty="0" smtClean="0"/>
              <a:t>Puede imprimirse papel adherible</a:t>
            </a:r>
            <a:r>
              <a:rPr lang="es-MX" dirty="0" smtClean="0"/>
              <a:t>.</a:t>
            </a:r>
          </a:p>
          <a:p>
            <a:pPr algn="ctr"/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84988" y="828248"/>
            <a:ext cx="3239995" cy="1801352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84987" y="4220672"/>
            <a:ext cx="3239995" cy="180135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1876" y="828248"/>
            <a:ext cx="3239995" cy="180135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1877" y="4220672"/>
            <a:ext cx="3239995" cy="180135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3229" y="828248"/>
            <a:ext cx="3239995" cy="180135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3230" y="4220672"/>
            <a:ext cx="3239995" cy="1801352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84582" y="828249"/>
            <a:ext cx="3239995" cy="1801352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84583" y="4220673"/>
            <a:ext cx="3239995" cy="1801352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5935" y="828249"/>
            <a:ext cx="3239995" cy="1801352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5936" y="4220673"/>
            <a:ext cx="3239995" cy="1801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468544" y="1484784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Caja para palomitas,.</a:t>
            </a:r>
          </a:p>
          <a:p>
            <a:pPr algn="ctr"/>
            <a:r>
              <a:rPr lang="es-MX" dirty="0" smtClean="0"/>
              <a:t>Puede imprimirse en </a:t>
            </a:r>
            <a:r>
              <a:rPr lang="es-MX" dirty="0" err="1" smtClean="0"/>
              <a:t>couche</a:t>
            </a:r>
            <a:r>
              <a:rPr lang="es-MX" dirty="0" smtClean="0"/>
              <a:t> brillante o cartulina</a:t>
            </a:r>
            <a:r>
              <a:rPr lang="es-MX" dirty="0" smtClean="0"/>
              <a:t>.</a:t>
            </a:r>
          </a:p>
          <a:p>
            <a:pPr algn="ctr"/>
            <a:r>
              <a:rPr lang="es-MX" dirty="0" err="1"/>
              <a:t>wWw.Megaidea.Net</a:t>
            </a:r>
            <a:endParaRPr lang="es-MX" dirty="0"/>
          </a:p>
          <a:p>
            <a:pPr algn="ctr"/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774519"/>
            <a:ext cx="9143975" cy="530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634"/>
            <a:ext cx="7154191" cy="68563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468544" y="1484784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Centro de mesa.</a:t>
            </a:r>
          </a:p>
          <a:p>
            <a:pPr algn="ctr"/>
            <a:r>
              <a:rPr lang="es-MX" dirty="0" smtClean="0"/>
              <a:t>Puede imprimirse en </a:t>
            </a:r>
            <a:r>
              <a:rPr lang="es-MX" dirty="0" err="1" smtClean="0"/>
              <a:t>couche</a:t>
            </a:r>
            <a:r>
              <a:rPr lang="es-MX" dirty="0" smtClean="0"/>
              <a:t> brillante o cartulina</a:t>
            </a:r>
            <a:r>
              <a:rPr lang="es-MX" dirty="0" smtClean="0"/>
              <a:t>.</a:t>
            </a:r>
          </a:p>
          <a:p>
            <a:pPr algn="ctr"/>
            <a:r>
              <a:rPr lang="es-MX" dirty="0" err="1"/>
              <a:t>wWw.Megaidea.Net</a:t>
            </a:r>
            <a:endParaRPr lang="es-MX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285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4572000" cy="64008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2" y="228600"/>
            <a:ext cx="4572000" cy="64008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468544" y="1484784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Banderin</a:t>
            </a:r>
            <a:r>
              <a:rPr lang="es-MX" dirty="0" smtClean="0"/>
              <a:t>.</a:t>
            </a:r>
          </a:p>
          <a:p>
            <a:pPr algn="ctr"/>
            <a:r>
              <a:rPr lang="es-MX" dirty="0" smtClean="0"/>
              <a:t>Puede imprimirse en </a:t>
            </a:r>
            <a:r>
              <a:rPr lang="es-MX" dirty="0" err="1" smtClean="0"/>
              <a:t>couche</a:t>
            </a:r>
            <a:r>
              <a:rPr lang="es-MX" dirty="0" smtClean="0"/>
              <a:t> brillante o cartulina</a:t>
            </a:r>
            <a:r>
              <a:rPr lang="es-MX" dirty="0" smtClean="0"/>
              <a:t>.</a:t>
            </a:r>
          </a:p>
          <a:p>
            <a:pPr algn="ctr"/>
            <a:r>
              <a:rPr lang="es-MX" dirty="0" err="1"/>
              <a:t>wWw.Megaidea.Net</a:t>
            </a:r>
            <a:endParaRPr lang="es-MX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207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9468544" y="1484784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Cartoncito para bolsa de celofán, mide 5x15 cm ya doblada.</a:t>
            </a:r>
          </a:p>
          <a:p>
            <a:pPr algn="ctr"/>
            <a:r>
              <a:rPr lang="es-MX" dirty="0" smtClean="0"/>
              <a:t>Puede imprimirse en </a:t>
            </a:r>
            <a:r>
              <a:rPr lang="es-MX" dirty="0" err="1" smtClean="0"/>
              <a:t>couche</a:t>
            </a:r>
            <a:r>
              <a:rPr lang="es-MX" dirty="0" smtClean="0"/>
              <a:t> brillante o cartulina</a:t>
            </a:r>
            <a:r>
              <a:rPr lang="es-MX" dirty="0" smtClean="0"/>
              <a:t>.</a:t>
            </a:r>
          </a:p>
          <a:p>
            <a:pPr algn="ctr"/>
            <a:r>
              <a:rPr lang="es-MX" dirty="0" err="1"/>
              <a:t>wWw.Megaidea.Net</a:t>
            </a:r>
            <a:endParaRPr lang="es-MX" dirty="0"/>
          </a:p>
          <a:p>
            <a:pPr algn="ctr"/>
            <a:endParaRPr lang="es-MX" dirty="0"/>
          </a:p>
        </p:txBody>
      </p:sp>
      <p:grpSp>
        <p:nvGrpSpPr>
          <p:cNvPr id="17" name="16 Grupo"/>
          <p:cNvGrpSpPr/>
          <p:nvPr/>
        </p:nvGrpSpPr>
        <p:grpSpPr>
          <a:xfrm rot="16200000">
            <a:off x="-287619" y="1663864"/>
            <a:ext cx="5401036" cy="3602755"/>
            <a:chOff x="1871492" y="726929"/>
            <a:chExt cx="5401036" cy="3602755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520" y="2528332"/>
              <a:ext cx="5401008" cy="1801352"/>
            </a:xfrm>
            <a:prstGeom prst="rect">
              <a:avLst/>
            </a:prstGeom>
          </p:spPr>
        </p:pic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71492" y="726929"/>
              <a:ext cx="5401008" cy="1801352"/>
            </a:xfrm>
            <a:prstGeom prst="rect">
              <a:avLst/>
            </a:prstGeom>
          </p:spPr>
        </p:pic>
      </p:grpSp>
      <p:grpSp>
        <p:nvGrpSpPr>
          <p:cNvPr id="9" name="8 Grupo"/>
          <p:cNvGrpSpPr/>
          <p:nvPr/>
        </p:nvGrpSpPr>
        <p:grpSpPr>
          <a:xfrm rot="16200000">
            <a:off x="3672860" y="1663836"/>
            <a:ext cx="5401036" cy="3602755"/>
            <a:chOff x="1871492" y="726929"/>
            <a:chExt cx="5401036" cy="3602755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520" y="2528332"/>
              <a:ext cx="5401008" cy="1801352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71492" y="726929"/>
              <a:ext cx="5401008" cy="18013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468544" y="1484784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Tarjetita.</a:t>
            </a:r>
          </a:p>
          <a:p>
            <a:pPr algn="ctr"/>
            <a:r>
              <a:rPr lang="es-MX" dirty="0" smtClean="0"/>
              <a:t>Puede imprimirse en </a:t>
            </a:r>
            <a:r>
              <a:rPr lang="es-MX" dirty="0" err="1" smtClean="0"/>
              <a:t>couche</a:t>
            </a:r>
            <a:r>
              <a:rPr lang="es-MX" dirty="0" smtClean="0"/>
              <a:t> brillante o cartulina</a:t>
            </a:r>
            <a:r>
              <a:rPr lang="es-MX" dirty="0" smtClean="0"/>
              <a:t>.</a:t>
            </a:r>
          </a:p>
          <a:p>
            <a:pPr algn="ctr"/>
            <a:r>
              <a:rPr lang="es-MX" dirty="0" err="1"/>
              <a:t>wWw.Megaidea.Net</a:t>
            </a:r>
            <a:endParaRPr lang="es-MX" dirty="0"/>
          </a:p>
          <a:p>
            <a:pPr algn="ctr"/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30257" y="4148328"/>
            <a:ext cx="3239995" cy="180135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30258" y="835960"/>
            <a:ext cx="3239995" cy="1801352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5222" y="4148329"/>
            <a:ext cx="3239995" cy="180135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5221" y="835961"/>
            <a:ext cx="3239995" cy="180135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6574" y="4148328"/>
            <a:ext cx="3239995" cy="180135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6573" y="835960"/>
            <a:ext cx="3239995" cy="1801352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86479" y="4148329"/>
            <a:ext cx="3239995" cy="1801352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86478" y="835961"/>
            <a:ext cx="3239995" cy="1801352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7830" y="4148329"/>
            <a:ext cx="3239995" cy="1801352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87829" y="835961"/>
            <a:ext cx="3239995" cy="18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5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19016" cy="612038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0" y="188640"/>
            <a:ext cx="4319016" cy="612038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468544" y="1484784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Cajita tipo almohada.</a:t>
            </a:r>
          </a:p>
          <a:p>
            <a:pPr algn="ctr"/>
            <a:r>
              <a:rPr lang="es-MX" dirty="0" smtClean="0"/>
              <a:t>Puede imprimirse en </a:t>
            </a:r>
            <a:r>
              <a:rPr lang="es-MX" dirty="0" err="1" smtClean="0"/>
              <a:t>couche</a:t>
            </a:r>
            <a:r>
              <a:rPr lang="es-MX" dirty="0" smtClean="0"/>
              <a:t> brillante o cartulina</a:t>
            </a:r>
            <a:r>
              <a:rPr lang="es-MX" dirty="0" smtClean="0"/>
              <a:t>.</a:t>
            </a:r>
          </a:p>
          <a:p>
            <a:pPr algn="ctr"/>
            <a:r>
              <a:rPr lang="es-MX" dirty="0" err="1"/>
              <a:t>wWw.Megaidea.Net</a:t>
            </a:r>
            <a:endParaRPr lang="es-MX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509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6" y="47385"/>
            <a:ext cx="2054937" cy="186646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468544" y="148478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/>
              <a:t>Duvalin</a:t>
            </a:r>
            <a:r>
              <a:rPr lang="es-MX" dirty="0" smtClean="0"/>
              <a:t>, imprimir en papel adherible</a:t>
            </a:r>
            <a:r>
              <a:rPr lang="es-MX" dirty="0" smtClean="0"/>
              <a:t>.</a:t>
            </a:r>
          </a:p>
          <a:p>
            <a:pPr algn="ctr"/>
            <a:r>
              <a:rPr lang="es-MX" dirty="0" err="1"/>
              <a:t>wWw.Megaidea.Net</a:t>
            </a:r>
            <a:endParaRPr lang="es-MX" dirty="0"/>
          </a:p>
          <a:p>
            <a:pPr algn="ctr"/>
            <a:endParaRPr lang="es-MX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42" y="47385"/>
            <a:ext cx="2054937" cy="1866466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37" y="47385"/>
            <a:ext cx="2054937" cy="1866466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03" y="47385"/>
            <a:ext cx="2054937" cy="1866466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7" y="2068955"/>
            <a:ext cx="2054937" cy="1866466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13" y="2068955"/>
            <a:ext cx="2054937" cy="1866466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08" y="2068955"/>
            <a:ext cx="2054937" cy="1866466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174" y="2068955"/>
            <a:ext cx="2054937" cy="1866466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8" y="4087821"/>
            <a:ext cx="2054937" cy="1866466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84" y="4087821"/>
            <a:ext cx="2054937" cy="1866466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79" y="4087821"/>
            <a:ext cx="2054937" cy="1866466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45" y="4087821"/>
            <a:ext cx="2054937" cy="186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09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468544" y="1484784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Pelón pelo rico normal, imprimir en papel adherible</a:t>
            </a:r>
            <a:r>
              <a:rPr lang="es-MX" dirty="0" smtClean="0"/>
              <a:t>.</a:t>
            </a:r>
          </a:p>
          <a:p>
            <a:pPr algn="ctr"/>
            <a:r>
              <a:rPr lang="es-MX" dirty="0" err="1"/>
              <a:t>wWw.Megaidea.Net</a:t>
            </a:r>
            <a:endParaRPr lang="es-MX" dirty="0"/>
          </a:p>
          <a:p>
            <a:pPr algn="ctr"/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15449" y="2084144"/>
            <a:ext cx="4787927" cy="1140993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23" y="5329710"/>
            <a:ext cx="4787927" cy="114099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8685" y="2084144"/>
            <a:ext cx="4787927" cy="114099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4179" y="2084143"/>
            <a:ext cx="4787927" cy="114099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0943" y="2084143"/>
            <a:ext cx="4787927" cy="114099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78268" y="2084142"/>
            <a:ext cx="4787927" cy="1140993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51132" y="2084141"/>
            <a:ext cx="4787927" cy="1140993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7896" y="2084141"/>
            <a:ext cx="4787927" cy="11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18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5889</TotalTime>
  <Words>200</Words>
  <Application>Microsoft Office PowerPoint</Application>
  <PresentationFormat>Presentación en pantalla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MegaIdea.Net</dc:creator>
  <cp:keywords>Kit Imprimible Junior Express</cp:keywords>
  <cp:lastModifiedBy>WIN7</cp:lastModifiedBy>
  <cp:revision>194</cp:revision>
  <dcterms:created xsi:type="dcterms:W3CDTF">2011-07-20T14:29:00Z</dcterms:created>
  <dcterms:modified xsi:type="dcterms:W3CDTF">2019-10-18T22:30:28Z</dcterms:modified>
</cp:coreProperties>
</file>