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1" r:id="rId2"/>
    <p:sldId id="282" r:id="rId3"/>
    <p:sldId id="257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9" r:id="rId12"/>
    <p:sldId id="280" r:id="rId13"/>
  </p:sldIdLst>
  <p:sldSz cx="9906000" cy="6858000" type="A4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omic Sans MS" panose="030F0702030302020204" pitchFamily="66" charset="0"/>
      <p:regular r:id="rId16"/>
      <p:bold r:id="rId17"/>
    </p:embeddedFont>
    <p:embeddedFont>
      <p:font typeface="GROBOLD" panose="02000603030000020004" pitchFamily="2" charset="0"/>
      <p:regular r:id="rId18"/>
    </p:embeddedFont>
    <p:embeddedFont>
      <p:font typeface="BadDog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haroni" pitchFamily="2" charset="-79"/>
      <p:bold r:id="rId24"/>
    </p:embeddedFont>
  </p:embeddedFontLst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002"/>
    <a:srgbClr val="622B6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80E07C-D034-4261-8F36-59190E747BA2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327FD65-E577-4FF7-B879-A62E6EBDDE5F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37D530-99BC-458E-8DC7-D6C75212EB1E}" type="slidenum">
              <a:rPr lang="es-MX">
                <a:latin typeface="Calibri" panose="020F0502020204030204" pitchFamily="34" charset="0"/>
              </a:rPr>
              <a:pPr/>
              <a:t>2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CAF80F-6CB6-413B-912A-1E8783167EF4}" type="slidenum">
              <a:rPr lang="es-MX">
                <a:latin typeface="Calibri" panose="020F0502020204030204" pitchFamily="34" charset="0"/>
              </a:rPr>
              <a:pPr/>
              <a:t>4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0731-5CAF-4B2D-A319-2269F446404F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BE9F5-97DF-4F3A-BE3C-E2C18A8F22D2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83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5731-EC8B-4044-8A92-14E181CC0300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22E8C-BCC3-4929-B4DB-C785826F729B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21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1124-5C6C-4D89-8DE7-3DB8CE7FBD2A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8A77E-FAA7-410C-A281-53C7BA23B804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5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5504-C203-46D8-9F58-1A6800D344E3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26236-4CC4-489B-8768-D091EC298DAC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7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C38-BA12-402D-9D00-D853C8E17109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2F47-4D5F-4BD9-BC80-433A14EDC77D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5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2CBE-42F9-4906-9FC7-5D020AA57478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666A2-3FA2-4A00-90E5-D360C785B6D9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25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F28A-8D3E-4914-A770-8934995BA60F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4B07-DE63-40E5-9BE5-56E312566EC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4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A185-1F42-46C9-8486-DB860F8FC771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4E15B-BA42-4D91-962A-C918EC258EEC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25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E74A-ADC2-41CF-8F18-498A8F32D7BF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43F1-9769-46F9-83B5-AABAE7E08AFE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24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EDD9-803E-49EE-9191-B0839C64AAD4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184BE-4081-4903-B25B-5D7CA41E420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9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BA58-B916-46EB-A2CC-20C9E31E3DD5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24196-A16A-4863-9EEE-20B54A03B14F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78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A5570-1058-489E-8700-CD9DD62D91B4}" type="datetimeFigureOut">
              <a:rPr lang="es-MX"/>
              <a:pPr>
                <a:defRPr/>
              </a:pPr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B22A94-0F14-4AEC-9882-872ED160B7C8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jpeg"/><Relationship Id="rId7" Type="http://schemas.openxmlformats.org/officeDocument/2006/relationships/image" Target="../media/image7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0" Type="http://schemas.openxmlformats.org/officeDocument/2006/relationships/image" Target="../media/image94.png"/><Relationship Id="rId4" Type="http://schemas.openxmlformats.org/officeDocument/2006/relationships/image" Target="../media/image19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8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9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84.png"/><Relationship Id="rId10" Type="http://schemas.openxmlformats.org/officeDocument/2006/relationships/image" Target="../media/image67.png"/><Relationship Id="rId4" Type="http://schemas.openxmlformats.org/officeDocument/2006/relationships/image" Target="../media/image19.png"/><Relationship Id="rId9" Type="http://schemas.openxmlformats.org/officeDocument/2006/relationships/image" Target="../media/image97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18" Type="http://schemas.openxmlformats.org/officeDocument/2006/relationships/image" Target="../media/image20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19.png"/><Relationship Id="rId17" Type="http://schemas.openxmlformats.org/officeDocument/2006/relationships/image" Target="../media/image33.png"/><Relationship Id="rId2" Type="http://schemas.openxmlformats.org/officeDocument/2006/relationships/image" Target="../media/image39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18" Type="http://schemas.openxmlformats.org/officeDocument/2006/relationships/image" Target="../media/image18.png"/><Relationship Id="rId26" Type="http://schemas.openxmlformats.org/officeDocument/2006/relationships/image" Target="../media/image62.png"/><Relationship Id="rId3" Type="http://schemas.openxmlformats.org/officeDocument/2006/relationships/image" Target="../media/image50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8.jpeg"/><Relationship Id="rId12" Type="http://schemas.openxmlformats.org/officeDocument/2006/relationships/image" Target="../media/image52.png"/><Relationship Id="rId17" Type="http://schemas.openxmlformats.org/officeDocument/2006/relationships/image" Target="../media/image16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56.pn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1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37.png"/><Relationship Id="rId15" Type="http://schemas.openxmlformats.org/officeDocument/2006/relationships/image" Target="../media/image54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24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51.png"/><Relationship Id="rId9" Type="http://schemas.openxmlformats.org/officeDocument/2006/relationships/image" Target="../media/image45.png"/><Relationship Id="rId14" Type="http://schemas.openxmlformats.org/officeDocument/2006/relationships/image" Target="../media/image13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4.png"/><Relationship Id="rId1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75.pn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73.png"/><Relationship Id="rId5" Type="http://schemas.openxmlformats.org/officeDocument/2006/relationships/image" Target="../media/image72.png"/><Relationship Id="rId15" Type="http://schemas.openxmlformats.org/officeDocument/2006/relationships/image" Target="../media/image20.png"/><Relationship Id="rId10" Type="http://schemas.openxmlformats.org/officeDocument/2006/relationships/image" Target="../media/image57.png"/><Relationship Id="rId4" Type="http://schemas.openxmlformats.org/officeDocument/2006/relationships/image" Target="../media/image71.png"/><Relationship Id="rId9" Type="http://schemas.openxmlformats.org/officeDocument/2006/relationships/image" Target="../media/image56.pn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9.png"/><Relationship Id="rId3" Type="http://schemas.openxmlformats.org/officeDocument/2006/relationships/image" Target="../media/image8.jpeg"/><Relationship Id="rId7" Type="http://schemas.openxmlformats.org/officeDocument/2006/relationships/image" Target="../media/image28.png"/><Relationship Id="rId12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7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17" Type="http://schemas.openxmlformats.org/officeDocument/2006/relationships/image" Target="../media/image84.png"/><Relationship Id="rId2" Type="http://schemas.openxmlformats.org/officeDocument/2006/relationships/image" Target="../media/image8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3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82.png"/><Relationship Id="rId9" Type="http://schemas.openxmlformats.org/officeDocument/2006/relationships/image" Target="../media/image13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12" Type="http://schemas.openxmlformats.org/officeDocument/2006/relationships/image" Target="../media/image67.png"/><Relationship Id="rId2" Type="http://schemas.openxmlformats.org/officeDocument/2006/relationships/image" Target="../media/image8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5" Type="http://schemas.openxmlformats.org/officeDocument/2006/relationships/image" Target="../media/image86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7.pn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12" Type="http://schemas.openxmlformats.org/officeDocument/2006/relationships/image" Target="../media/image17.png"/><Relationship Id="rId17" Type="http://schemas.openxmlformats.org/officeDocument/2006/relationships/image" Target="../media/image90.png"/><Relationship Id="rId2" Type="http://schemas.openxmlformats.org/officeDocument/2006/relationships/image" Target="../media/image88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6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2" y="0"/>
            <a:ext cx="9936471" cy="6955530"/>
          </a:xfrm>
          <a:prstGeom prst="rect">
            <a:avLst/>
          </a:prstGeom>
        </p:spPr>
      </p:pic>
      <p:grpSp>
        <p:nvGrpSpPr>
          <p:cNvPr id="2050" name="Grupo 2"/>
          <p:cNvGrpSpPr>
            <a:grpSpLocks/>
          </p:cNvGrpSpPr>
          <p:nvPr/>
        </p:nvGrpSpPr>
        <p:grpSpPr bwMode="auto">
          <a:xfrm>
            <a:off x="631825" y="225425"/>
            <a:ext cx="8366125" cy="6113463"/>
            <a:chOff x="631825" y="225770"/>
            <a:chExt cx="8366125" cy="6113118"/>
          </a:xfrm>
        </p:grpSpPr>
        <p:grpSp>
          <p:nvGrpSpPr>
            <p:cNvPr id="2051" name="Grupo 8"/>
            <p:cNvGrpSpPr>
              <a:grpSpLocks/>
            </p:cNvGrpSpPr>
            <p:nvPr/>
          </p:nvGrpSpPr>
          <p:grpSpPr bwMode="auto">
            <a:xfrm>
              <a:off x="631825" y="404813"/>
              <a:ext cx="8366125" cy="5934075"/>
              <a:chOff x="632520" y="404664"/>
              <a:chExt cx="8364891" cy="5934218"/>
            </a:xfrm>
          </p:grpSpPr>
          <p:sp>
            <p:nvSpPr>
              <p:cNvPr id="2" name="1 Rectángulo redondeado"/>
              <p:cNvSpPr/>
              <p:nvPr/>
            </p:nvSpPr>
            <p:spPr>
              <a:xfrm>
                <a:off x="2289626" y="1989273"/>
                <a:ext cx="5428449" cy="307171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dirty="0"/>
                  <a:t>Todos los elementos de cada Plantilla están Agrupados</a:t>
                </a:r>
                <a:r>
                  <a:rPr lang="es-AR" dirty="0">
                    <a:solidFill>
                      <a:srgbClr val="FF0000"/>
                    </a:solidFill>
                  </a:rPr>
                  <a:t>, Puedes desagruparlos  haciendo clic en cada plantilla con el botón derecho  y elegís la opción agrupar y la pestaña desagrupar </a:t>
                </a:r>
                <a:r>
                  <a:rPr lang="es-AR" dirty="0"/>
                  <a:t>y cambiarlos totalmente si lo deseas: puedes cambiar los colores de  Fondo, cambiar las imágenes, agregar otras…</a:t>
                </a:r>
              </a:p>
            </p:txBody>
          </p:sp>
          <p:pic>
            <p:nvPicPr>
              <p:cNvPr id="2055" name="Imagen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5208" y="548680"/>
                <a:ext cx="2172203" cy="2724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Imagen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544" y="3284984"/>
                <a:ext cx="1769492" cy="3053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Imagen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856" y="836712"/>
                <a:ext cx="2791612" cy="1747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Imagen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20" y="404664"/>
                <a:ext cx="2730508" cy="1580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Imagen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200" y="4221088"/>
                <a:ext cx="1973898" cy="1714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3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769" y="225770"/>
              <a:ext cx="44926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2"/>
          <p:cNvGrpSpPr>
            <a:grpSpLocks/>
          </p:cNvGrpSpPr>
          <p:nvPr/>
        </p:nvGrpSpPr>
        <p:grpSpPr bwMode="auto">
          <a:xfrm>
            <a:off x="1452563" y="714375"/>
            <a:ext cx="7199312" cy="3178175"/>
            <a:chOff x="1452563" y="714375"/>
            <a:chExt cx="7199312" cy="317817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2563" y="714375"/>
              <a:ext cx="7199312" cy="3178175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1844675"/>
              <a:ext cx="874713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3" y="1844675"/>
              <a:ext cx="874712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Imagen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908050"/>
              <a:ext cx="936625" cy="16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2060575"/>
              <a:ext cx="15843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Imagen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38" y="1341438"/>
              <a:ext cx="7064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72 CuadroTexto"/>
          <p:cNvSpPr txBox="1">
            <a:spLocks noChangeArrowheads="1"/>
          </p:cNvSpPr>
          <p:nvPr/>
        </p:nvSpPr>
        <p:spPr bwMode="auto">
          <a:xfrm>
            <a:off x="595313" y="4857750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Plantillas Para toppers-Ponlo en  un Palillo y decora tu Cupcakes</a:t>
            </a:r>
          </a:p>
        </p:txBody>
      </p:sp>
      <p:grpSp>
        <p:nvGrpSpPr>
          <p:cNvPr id="11268" name="Grupo 6"/>
          <p:cNvGrpSpPr>
            <a:grpSpLocks/>
          </p:cNvGrpSpPr>
          <p:nvPr/>
        </p:nvGrpSpPr>
        <p:grpSpPr bwMode="auto">
          <a:xfrm>
            <a:off x="2095500" y="4643438"/>
            <a:ext cx="1571625" cy="1571625"/>
            <a:chOff x="2095500" y="4643438"/>
            <a:chExt cx="1571625" cy="1571625"/>
          </a:xfrm>
        </p:grpSpPr>
        <p:sp>
          <p:nvSpPr>
            <p:cNvPr id="15" name="14 Elipse"/>
            <p:cNvSpPr/>
            <p:nvPr/>
          </p:nvSpPr>
          <p:spPr bwMode="auto">
            <a:xfrm>
              <a:off x="2095500" y="4643438"/>
              <a:ext cx="1571625" cy="1571625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000"/>
            </a:p>
          </p:txBody>
        </p:sp>
        <p:sp>
          <p:nvSpPr>
            <p:cNvPr id="16" name="15 Elipse"/>
            <p:cNvSpPr/>
            <p:nvPr/>
          </p:nvSpPr>
          <p:spPr bwMode="auto">
            <a:xfrm>
              <a:off x="2166938" y="4714875"/>
              <a:ext cx="1428750" cy="142875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11286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4868863"/>
              <a:ext cx="1150938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9" name="Grupo 5"/>
          <p:cNvGrpSpPr>
            <a:grpSpLocks/>
          </p:cNvGrpSpPr>
          <p:nvPr/>
        </p:nvGrpSpPr>
        <p:grpSpPr bwMode="auto">
          <a:xfrm>
            <a:off x="4017963" y="4510088"/>
            <a:ext cx="1571625" cy="1571625"/>
            <a:chOff x="4017963" y="4510088"/>
            <a:chExt cx="1571625" cy="1571625"/>
          </a:xfrm>
        </p:grpSpPr>
        <p:sp>
          <p:nvSpPr>
            <p:cNvPr id="17" name="16 Elipse"/>
            <p:cNvSpPr/>
            <p:nvPr/>
          </p:nvSpPr>
          <p:spPr bwMode="auto">
            <a:xfrm>
              <a:off x="4017963" y="4510088"/>
              <a:ext cx="1571625" cy="157162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000"/>
            </a:p>
          </p:txBody>
        </p:sp>
        <p:sp>
          <p:nvSpPr>
            <p:cNvPr id="18" name="17 Elipse"/>
            <p:cNvSpPr/>
            <p:nvPr/>
          </p:nvSpPr>
          <p:spPr bwMode="auto">
            <a:xfrm>
              <a:off x="4089400" y="4581525"/>
              <a:ext cx="1428750" cy="142875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11282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63" y="4581525"/>
              <a:ext cx="10826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275" y="5300663"/>
              <a:ext cx="122396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72 CuadroTexto"/>
          <p:cNvSpPr txBox="1">
            <a:spLocks noChangeArrowheads="1"/>
          </p:cNvSpPr>
          <p:nvPr/>
        </p:nvSpPr>
        <p:spPr bwMode="auto">
          <a:xfrm>
            <a:off x="809625" y="285750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Plantilla Para Wrappers Modelo 2</a:t>
            </a:r>
          </a:p>
        </p:txBody>
      </p:sp>
      <p:grpSp>
        <p:nvGrpSpPr>
          <p:cNvPr id="11271" name="Grupo 4"/>
          <p:cNvGrpSpPr>
            <a:grpSpLocks/>
          </p:cNvGrpSpPr>
          <p:nvPr/>
        </p:nvGrpSpPr>
        <p:grpSpPr bwMode="auto">
          <a:xfrm>
            <a:off x="5818188" y="4510088"/>
            <a:ext cx="1571625" cy="1571625"/>
            <a:chOff x="5818188" y="4510088"/>
            <a:chExt cx="1571625" cy="1571625"/>
          </a:xfrm>
        </p:grpSpPr>
        <p:sp>
          <p:nvSpPr>
            <p:cNvPr id="19" name="18 Elipse"/>
            <p:cNvSpPr/>
            <p:nvPr/>
          </p:nvSpPr>
          <p:spPr bwMode="auto">
            <a:xfrm>
              <a:off x="5818188" y="4510088"/>
              <a:ext cx="1571625" cy="1571625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000"/>
            </a:p>
          </p:txBody>
        </p:sp>
        <p:sp>
          <p:nvSpPr>
            <p:cNvPr id="20" name="19 Elipse"/>
            <p:cNvSpPr/>
            <p:nvPr/>
          </p:nvSpPr>
          <p:spPr bwMode="auto">
            <a:xfrm>
              <a:off x="5889625" y="4581525"/>
              <a:ext cx="1428750" cy="142875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10" cstate="print">
              <a:extLst/>
            </a:blip>
            <a:srcRect l="-20246" t="7715" r="-12384" b="14721"/>
            <a:stretch/>
          </p:blipFill>
          <p:spPr>
            <a:xfrm>
              <a:off x="5886450" y="4579620"/>
              <a:ext cx="1432560" cy="1432560"/>
            </a:xfrm>
            <a:prstGeom prst="ellipse">
              <a:avLst/>
            </a:prstGeom>
          </p:spPr>
        </p:pic>
      </p:grpSp>
      <p:grpSp>
        <p:nvGrpSpPr>
          <p:cNvPr id="11272" name="Grupo 3"/>
          <p:cNvGrpSpPr>
            <a:grpSpLocks/>
          </p:cNvGrpSpPr>
          <p:nvPr/>
        </p:nvGrpSpPr>
        <p:grpSpPr bwMode="auto">
          <a:xfrm>
            <a:off x="7689850" y="4365625"/>
            <a:ext cx="1571625" cy="1571625"/>
            <a:chOff x="7689850" y="4365625"/>
            <a:chExt cx="1571625" cy="1571625"/>
          </a:xfrm>
        </p:grpSpPr>
        <p:sp>
          <p:nvSpPr>
            <p:cNvPr id="21" name="20 Elipse"/>
            <p:cNvSpPr/>
            <p:nvPr/>
          </p:nvSpPr>
          <p:spPr bwMode="auto">
            <a:xfrm>
              <a:off x="7689850" y="4365625"/>
              <a:ext cx="1571625" cy="157162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000"/>
            </a:p>
          </p:txBody>
        </p:sp>
        <p:sp>
          <p:nvSpPr>
            <p:cNvPr id="22" name="21 Elipse"/>
            <p:cNvSpPr/>
            <p:nvPr/>
          </p:nvSpPr>
          <p:spPr bwMode="auto">
            <a:xfrm>
              <a:off x="7761288" y="4437063"/>
              <a:ext cx="1428750" cy="142875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11" cstate="print">
              <a:extLst/>
            </a:blip>
            <a:srcRect l="-8716" t="9204" r="12074" b="13739"/>
            <a:stretch/>
          </p:blipFill>
          <p:spPr>
            <a:xfrm>
              <a:off x="7779658" y="4459513"/>
              <a:ext cx="1393372" cy="1393373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309563" y="214313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>
                <a:latin typeface="Calibri" panose="020F0502020204030204" pitchFamily="34" charset="0"/>
              </a:rPr>
              <a:t>ANTIFAZ</a:t>
            </a:r>
          </a:p>
        </p:txBody>
      </p:sp>
      <p:grpSp>
        <p:nvGrpSpPr>
          <p:cNvPr id="12291" name="Grupo 1"/>
          <p:cNvGrpSpPr>
            <a:grpSpLocks/>
          </p:cNvGrpSpPr>
          <p:nvPr/>
        </p:nvGrpSpPr>
        <p:grpSpPr bwMode="auto">
          <a:xfrm>
            <a:off x="1809750" y="633413"/>
            <a:ext cx="6538913" cy="2938462"/>
            <a:chOff x="1809750" y="633069"/>
            <a:chExt cx="6538913" cy="293880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9750" y="642938"/>
              <a:ext cx="6538913" cy="29289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1123950"/>
              <a:ext cx="5048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8" y="1196975"/>
              <a:ext cx="1436687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8" y="1933575"/>
              <a:ext cx="1368425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13" descr="C:\Users\ROSA MA\Pictures\1 KITS COMPRADOS\30 JUN-11\revidevi_HanutedHouseCA\PNG\HauntedHouseP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5" y="1844675"/>
              <a:ext cx="846138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1123950"/>
              <a:ext cx="5048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2708275"/>
              <a:ext cx="739775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7" name="113 Grupo"/>
            <p:cNvGrpSpPr>
              <a:grpSpLocks/>
            </p:cNvGrpSpPr>
            <p:nvPr/>
          </p:nvGrpSpPr>
          <p:grpSpPr bwMode="auto">
            <a:xfrm rot="10800000">
              <a:off x="5673725" y="908050"/>
              <a:ext cx="739775" cy="649288"/>
              <a:chOff x="5024438" y="2285992"/>
              <a:chExt cx="709088" cy="571504"/>
            </a:xfrm>
          </p:grpSpPr>
          <p:pic>
            <p:nvPicPr>
              <p:cNvPr id="12324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29 Conector recto"/>
              <p:cNvCxnSpPr/>
              <p:nvPr/>
            </p:nvCxnSpPr>
            <p:spPr>
              <a:xfrm rot="16200000" flipH="1">
                <a:off x="5237959" y="2705321"/>
                <a:ext cx="285086" cy="304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18" name="Picture 15" descr="C:\Users\ROSA MA\Pictures\1 KITS COMPRADOS\30 JUN-11\revidevi_WitchesKitchen\PNG\WitchesKitchenP8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25" y="2997200"/>
              <a:ext cx="6477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Imagen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1268413"/>
              <a:ext cx="86995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Imagen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1484313"/>
              <a:ext cx="8239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Imagen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1557338"/>
              <a:ext cx="2889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633069"/>
              <a:ext cx="6538913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109 CuadroTexto"/>
            <p:cNvSpPr txBox="1">
              <a:spLocks noChangeArrowheads="1"/>
            </p:cNvSpPr>
            <p:nvPr/>
          </p:nvSpPr>
          <p:spPr bwMode="auto">
            <a:xfrm>
              <a:off x="2841577" y="1079868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12292" name="Grupo 3"/>
          <p:cNvGrpSpPr>
            <a:grpSpLocks/>
          </p:cNvGrpSpPr>
          <p:nvPr/>
        </p:nvGrpSpPr>
        <p:grpSpPr bwMode="auto">
          <a:xfrm>
            <a:off x="1784350" y="3595688"/>
            <a:ext cx="6538913" cy="2928937"/>
            <a:chOff x="1784350" y="3595688"/>
            <a:chExt cx="6538913" cy="292893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4350" y="3595688"/>
              <a:ext cx="6538913" cy="2928937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grpSp>
          <p:nvGrpSpPr>
            <p:cNvPr id="12295" name="113 Grupo"/>
            <p:cNvGrpSpPr>
              <a:grpSpLocks/>
            </p:cNvGrpSpPr>
            <p:nvPr/>
          </p:nvGrpSpPr>
          <p:grpSpPr bwMode="auto">
            <a:xfrm rot="10800000">
              <a:off x="6608763" y="4437063"/>
              <a:ext cx="658812" cy="576262"/>
              <a:chOff x="5024438" y="2285992"/>
              <a:chExt cx="709088" cy="571504"/>
            </a:xfrm>
          </p:grpSpPr>
          <p:pic>
            <p:nvPicPr>
              <p:cNvPr id="12308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8" name="57 Conector recto"/>
              <p:cNvCxnSpPr/>
              <p:nvPr/>
            </p:nvCxnSpPr>
            <p:spPr>
              <a:xfrm rot="16200000" flipH="1">
                <a:off x="5238208" y="2714160"/>
                <a:ext cx="284965" cy="17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29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00" y="4149725"/>
              <a:ext cx="17335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3" y="5654675"/>
              <a:ext cx="792162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1" descr="C:\Users\ROSA MA\Pictures\1 KITS COMPRADOS\30 JUN-11\revidevi_HanutedHouseCA\PNG\HauntedHouseP1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66"/>
            <a:stretch>
              <a:fillRect/>
            </a:stretch>
          </p:blipFill>
          <p:spPr bwMode="auto">
            <a:xfrm>
              <a:off x="5889625" y="5761038"/>
              <a:ext cx="1223963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563" y="5086350"/>
              <a:ext cx="754062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5157788"/>
              <a:ext cx="754063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25" y="4157663"/>
              <a:ext cx="8032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Imagen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0" b="11111"/>
            <a:stretch>
              <a:fillRect/>
            </a:stretch>
          </p:blipFill>
          <p:spPr bwMode="auto">
            <a:xfrm>
              <a:off x="4376738" y="4016375"/>
              <a:ext cx="1525587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Imagen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38" y="4437063"/>
              <a:ext cx="82391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Imagen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4652963"/>
              <a:ext cx="287338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3595688"/>
              <a:ext cx="6538913" cy="292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4149725"/>
              <a:ext cx="803275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109 CuadroTexto"/>
            <p:cNvSpPr txBox="1">
              <a:spLocks noChangeArrowheads="1"/>
            </p:cNvSpPr>
            <p:nvPr/>
          </p:nvSpPr>
          <p:spPr bwMode="auto">
            <a:xfrm>
              <a:off x="2841577" y="3936612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2"/>
          <p:cNvGrpSpPr>
            <a:grpSpLocks/>
          </p:cNvGrpSpPr>
          <p:nvPr/>
        </p:nvGrpSpPr>
        <p:grpSpPr bwMode="auto">
          <a:xfrm>
            <a:off x="166688" y="714375"/>
            <a:ext cx="9567862" cy="5357813"/>
            <a:chOff x="166688" y="714375"/>
            <a:chExt cx="9567862" cy="535781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88" y="714375"/>
              <a:ext cx="9567862" cy="5357813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38" y="1989138"/>
              <a:ext cx="2849562" cy="348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938" y="3933825"/>
              <a:ext cx="2087562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636838"/>
              <a:ext cx="101917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3068638"/>
              <a:ext cx="1152525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5" y="4868863"/>
              <a:ext cx="935038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113" y="2349500"/>
              <a:ext cx="1019175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5" name="113 Grupo"/>
            <p:cNvGrpSpPr>
              <a:grpSpLocks/>
            </p:cNvGrpSpPr>
            <p:nvPr/>
          </p:nvGrpSpPr>
          <p:grpSpPr bwMode="auto">
            <a:xfrm rot="10800000">
              <a:off x="6248400" y="1412875"/>
              <a:ext cx="1152525" cy="1511300"/>
              <a:chOff x="5024438" y="2285992"/>
              <a:chExt cx="709088" cy="857256"/>
            </a:xfrm>
          </p:grpSpPr>
          <p:pic>
            <p:nvPicPr>
              <p:cNvPr id="13336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25 Conector recto"/>
              <p:cNvCxnSpPr/>
              <p:nvPr/>
            </p:nvCxnSpPr>
            <p:spPr>
              <a:xfrm rot="10800000" flipV="1">
                <a:off x="5378982" y="2576846"/>
                <a:ext cx="0" cy="57180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326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0" y="1557338"/>
              <a:ext cx="695325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3213100"/>
              <a:ext cx="838200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850" y="3357563"/>
              <a:ext cx="83820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2565400"/>
              <a:ext cx="5048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Imagen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3933825"/>
              <a:ext cx="10604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200" y="1989138"/>
              <a:ext cx="4318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Imagen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1628775"/>
              <a:ext cx="1685925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Imagen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2133600"/>
              <a:ext cx="43180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Imagen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4437063"/>
              <a:ext cx="1171575" cy="71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09 CuadroTexto"/>
            <p:cNvSpPr txBox="1">
              <a:spLocks noChangeArrowheads="1"/>
            </p:cNvSpPr>
            <p:nvPr/>
          </p:nvSpPr>
          <p:spPr bwMode="auto">
            <a:xfrm>
              <a:off x="4050372" y="1351776"/>
              <a:ext cx="1800493" cy="5539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30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sp>
        <p:nvSpPr>
          <p:cNvPr id="13315" name="72 CuadroTexto"/>
          <p:cNvSpPr txBox="1">
            <a:spLocks noChangeArrowheads="1"/>
          </p:cNvSpPr>
          <p:nvPr/>
        </p:nvSpPr>
        <p:spPr bwMode="auto">
          <a:xfrm>
            <a:off x="1023938" y="571500"/>
            <a:ext cx="192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Plantilla Para Gorrito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72 CuadroTexto"/>
          <p:cNvSpPr txBox="1">
            <a:spLocks noChangeArrowheads="1"/>
          </p:cNvSpPr>
          <p:nvPr/>
        </p:nvSpPr>
        <p:spPr bwMode="auto">
          <a:xfrm>
            <a:off x="238125" y="2714625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Invitación estilo 1</a:t>
            </a:r>
          </a:p>
        </p:txBody>
      </p:sp>
      <p:sp>
        <p:nvSpPr>
          <p:cNvPr id="3075" name="62 CuadroTexto"/>
          <p:cNvSpPr txBox="1">
            <a:spLocks noChangeArrowheads="1"/>
          </p:cNvSpPr>
          <p:nvPr/>
        </p:nvSpPr>
        <p:spPr bwMode="auto">
          <a:xfrm>
            <a:off x="6024563" y="60007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 dirty="0">
                <a:latin typeface="Comic Sans MS" panose="030F0702030302020204" pitchFamily="66" charset="0"/>
              </a:rPr>
              <a:t>Invitación estilo 3</a:t>
            </a:r>
          </a:p>
        </p:txBody>
      </p:sp>
      <p:sp>
        <p:nvSpPr>
          <p:cNvPr id="3076" name="72 CuadroTexto"/>
          <p:cNvSpPr txBox="1">
            <a:spLocks noChangeArrowheads="1"/>
          </p:cNvSpPr>
          <p:nvPr/>
        </p:nvSpPr>
        <p:spPr bwMode="auto">
          <a:xfrm>
            <a:off x="238125" y="6000750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Invitación estilo 2</a:t>
            </a:r>
          </a:p>
        </p:txBody>
      </p:sp>
      <p:grpSp>
        <p:nvGrpSpPr>
          <p:cNvPr id="3077" name="Grupo 2"/>
          <p:cNvGrpSpPr>
            <a:grpSpLocks/>
          </p:cNvGrpSpPr>
          <p:nvPr/>
        </p:nvGrpSpPr>
        <p:grpSpPr bwMode="auto">
          <a:xfrm>
            <a:off x="196850" y="215900"/>
            <a:ext cx="6357938" cy="2393950"/>
            <a:chOff x="197433" y="193675"/>
            <a:chExt cx="6357938" cy="2393949"/>
          </a:xfrm>
        </p:grpSpPr>
        <p:sp>
          <p:nvSpPr>
            <p:cNvPr id="5" name="4 Rectángulo"/>
            <p:cNvSpPr/>
            <p:nvPr/>
          </p:nvSpPr>
          <p:spPr bwMode="auto">
            <a:xfrm>
              <a:off x="197433" y="193675"/>
              <a:ext cx="6357938" cy="23939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5 Rectángulo"/>
            <p:cNvSpPr/>
            <p:nvPr/>
          </p:nvSpPr>
          <p:spPr bwMode="auto">
            <a:xfrm>
              <a:off x="273633" y="260350"/>
              <a:ext cx="6215063" cy="2254249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287921" y="277813"/>
              <a:ext cx="701675" cy="2232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latin typeface="Comic Sans MS" pitchFamily="66" charset="0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 rot="10800000">
              <a:off x="937208" y="280988"/>
              <a:ext cx="236538" cy="2232024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1086433" y="280988"/>
              <a:ext cx="287338" cy="2232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62" name="159 CuadroTexto"/>
            <p:cNvSpPr txBox="1">
              <a:spLocks noChangeArrowheads="1"/>
            </p:cNvSpPr>
            <p:nvPr/>
          </p:nvSpPr>
          <p:spPr bwMode="auto">
            <a:xfrm rot="-5400000">
              <a:off x="-411162" y="1138238"/>
              <a:ext cx="19605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2400" b="1">
                  <a:solidFill>
                    <a:schemeClr val="bg1"/>
                  </a:solidFill>
                  <a:latin typeface="Comic Sans MS" panose="030F0702030302020204" pitchFamily="66" charset="0"/>
                  <a:cs typeface="Aharoni" pitchFamily="2" charset="-79"/>
                </a:rPr>
                <a:t>MI FIESTA</a:t>
              </a:r>
            </a:p>
          </p:txBody>
        </p:sp>
        <p:sp>
          <p:nvSpPr>
            <p:cNvPr id="3163" name="160 CuadroTexto"/>
            <p:cNvSpPr txBox="1">
              <a:spLocks noChangeArrowheads="1"/>
            </p:cNvSpPr>
            <p:nvPr/>
          </p:nvSpPr>
          <p:spPr bwMode="auto">
            <a:xfrm rot="-5400000">
              <a:off x="149225" y="1230313"/>
              <a:ext cx="13477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  <a:latin typeface="GROBOLD" panose="02000603030000020004" pitchFamily="2" charset="0"/>
                  <a:cs typeface="Aharoni" pitchFamily="2" charset="-79"/>
                </a:rPr>
                <a:t>26 de Mayo</a:t>
              </a:r>
            </a:p>
          </p:txBody>
        </p:sp>
        <p:sp>
          <p:nvSpPr>
            <p:cNvPr id="3164" name="10 CuadroTexto"/>
            <p:cNvSpPr txBox="1">
              <a:spLocks noChangeArrowheads="1"/>
            </p:cNvSpPr>
            <p:nvPr/>
          </p:nvSpPr>
          <p:spPr bwMode="auto">
            <a:xfrm>
              <a:off x="3081338" y="692150"/>
              <a:ext cx="18573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AR" sz="1200" dirty="0">
                  <a:latin typeface="BadDog" pitchFamily="50" charset="0"/>
                </a:rPr>
                <a:t>te espero en el salón </a:t>
              </a:r>
            </a:p>
            <a:p>
              <a:pPr algn="ctr" eaLnBrk="1" hangingPunct="1"/>
              <a:r>
                <a:rPr lang="es-AR" sz="1200" dirty="0" err="1">
                  <a:latin typeface="BadDog" pitchFamily="50" charset="0"/>
                </a:rPr>
                <a:t>xxxxxxxxxxxxxxxxxxxxxXxxxxxxxxxxxxxxxxxxxxxxxxxxxxx</a:t>
              </a:r>
              <a:endParaRPr lang="es-AR" sz="1200" dirty="0">
                <a:latin typeface="BadDog" pitchFamily="50" charset="0"/>
              </a:endParaRPr>
            </a:p>
          </p:txBody>
        </p:sp>
        <p:sp>
          <p:nvSpPr>
            <p:cNvPr id="3165" name="26 CuadroTexto"/>
            <p:cNvSpPr txBox="1">
              <a:spLocks noChangeArrowheads="1"/>
            </p:cNvSpPr>
            <p:nvPr/>
          </p:nvSpPr>
          <p:spPr bwMode="auto">
            <a:xfrm>
              <a:off x="1784350" y="620713"/>
              <a:ext cx="11017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600" b="1">
                  <a:latin typeface="Comic Sans MS" panose="030F0702030302020204" pitchFamily="66" charset="0"/>
                </a:rPr>
                <a:t>18 Horas</a:t>
              </a:r>
            </a:p>
          </p:txBody>
        </p:sp>
        <p:pic>
          <p:nvPicPr>
            <p:cNvPr id="3166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63" y="323850"/>
              <a:ext cx="1789112" cy="218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1573213"/>
              <a:ext cx="10810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109 CuadroTexto"/>
            <p:cNvSpPr txBox="1">
              <a:spLocks noChangeArrowheads="1"/>
            </p:cNvSpPr>
            <p:nvPr/>
          </p:nvSpPr>
          <p:spPr bwMode="auto">
            <a:xfrm>
              <a:off x="3296816" y="332656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  <p:sp>
          <p:nvSpPr>
            <p:cNvPr id="3169" name="110 CuadroTexto"/>
            <p:cNvSpPr txBox="1">
              <a:spLocks noChangeArrowheads="1"/>
            </p:cNvSpPr>
            <p:nvPr/>
          </p:nvSpPr>
          <p:spPr bwMode="auto">
            <a:xfrm>
              <a:off x="1352550" y="333375"/>
              <a:ext cx="19319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4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pic>
          <p:nvPicPr>
            <p:cNvPr id="3170" name="Picture 13" descr="C:\Users\ROSA MA\Pictures\1 KITS COMPRADOS\30 JUN-11\revidevi_HanutedHouseCA\PNG\HauntedHouseP1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938" y="1412875"/>
              <a:ext cx="792162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928688"/>
              <a:ext cx="36036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2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25" y="260350"/>
              <a:ext cx="5461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3" name="Imagen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765175"/>
              <a:ext cx="1008062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" name="Imagen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13" y="1052513"/>
              <a:ext cx="1192212" cy="134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" name="Imagen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2"/>
            <a:stretch>
              <a:fillRect/>
            </a:stretch>
          </p:blipFill>
          <p:spPr bwMode="auto">
            <a:xfrm>
              <a:off x="1928813" y="1844675"/>
              <a:ext cx="965200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" name="Imagen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333375"/>
              <a:ext cx="82391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" name="Imagen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1341438"/>
              <a:ext cx="627063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2874963" y="2000250"/>
              <a:ext cx="51593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981075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" name="Imagen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620713"/>
              <a:ext cx="287337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63" y="1125538"/>
              <a:ext cx="2889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" name="Imagen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1125538"/>
              <a:ext cx="28733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upo 3"/>
          <p:cNvGrpSpPr>
            <a:grpSpLocks/>
          </p:cNvGrpSpPr>
          <p:nvPr/>
        </p:nvGrpSpPr>
        <p:grpSpPr bwMode="auto">
          <a:xfrm>
            <a:off x="331788" y="3214688"/>
            <a:ext cx="6335712" cy="2376487"/>
            <a:chOff x="331788" y="3214688"/>
            <a:chExt cx="6335712" cy="2376487"/>
          </a:xfrm>
        </p:grpSpPr>
        <p:sp>
          <p:nvSpPr>
            <p:cNvPr id="73" name="72 Rectángulo"/>
            <p:cNvSpPr/>
            <p:nvPr/>
          </p:nvSpPr>
          <p:spPr bwMode="auto">
            <a:xfrm>
              <a:off x="331788" y="3214688"/>
              <a:ext cx="6335712" cy="2376487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3128" name="73 Imagen" descr="UIO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25" y="3500438"/>
              <a:ext cx="500063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74 Imagen" descr="Burbuja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75" y="3286125"/>
              <a:ext cx="35718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75 Rectángulo"/>
            <p:cNvSpPr/>
            <p:nvPr/>
          </p:nvSpPr>
          <p:spPr bwMode="auto">
            <a:xfrm flipH="1">
              <a:off x="388504" y="3286125"/>
              <a:ext cx="6215492" cy="2232025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9050" sx="100000" sy="100000" flip="none" algn="tl"/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7" name="76 Rectángulo"/>
            <p:cNvSpPr/>
            <p:nvPr/>
          </p:nvSpPr>
          <p:spPr bwMode="auto">
            <a:xfrm rot="10800000">
              <a:off x="406400" y="3305175"/>
              <a:ext cx="3654425" cy="7175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9" name="78 Rectángulo"/>
            <p:cNvSpPr/>
            <p:nvPr/>
          </p:nvSpPr>
          <p:spPr bwMode="auto">
            <a:xfrm>
              <a:off x="3881438" y="3305175"/>
              <a:ext cx="323850" cy="219551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35" name="78 CuadroTexto"/>
            <p:cNvSpPr txBox="1">
              <a:spLocks noChangeArrowheads="1"/>
            </p:cNvSpPr>
            <p:nvPr/>
          </p:nvSpPr>
          <p:spPr bwMode="auto">
            <a:xfrm>
              <a:off x="2216150" y="3389313"/>
              <a:ext cx="525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BadDog" pitchFamily="50" charset="0"/>
                </a:rPr>
                <a:t>Hora</a:t>
              </a:r>
            </a:p>
          </p:txBody>
        </p:sp>
        <p:sp>
          <p:nvSpPr>
            <p:cNvPr id="3136" name="79 CuadroTexto"/>
            <p:cNvSpPr txBox="1">
              <a:spLocks noChangeArrowheads="1"/>
            </p:cNvSpPr>
            <p:nvPr/>
          </p:nvSpPr>
          <p:spPr bwMode="auto">
            <a:xfrm>
              <a:off x="1524000" y="3357563"/>
              <a:ext cx="609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BadDog" pitchFamily="50" charset="0"/>
                </a:rPr>
                <a:t>Fecha</a:t>
              </a:r>
            </a:p>
          </p:txBody>
        </p:sp>
        <p:sp>
          <p:nvSpPr>
            <p:cNvPr id="3137" name="80 CuadroTexto"/>
            <p:cNvSpPr txBox="1">
              <a:spLocks noChangeArrowheads="1"/>
            </p:cNvSpPr>
            <p:nvPr/>
          </p:nvSpPr>
          <p:spPr bwMode="auto">
            <a:xfrm>
              <a:off x="2944813" y="3359150"/>
              <a:ext cx="6254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BadDog" pitchFamily="50" charset="0"/>
                </a:rPr>
                <a:t>costo</a:t>
              </a:r>
            </a:p>
          </p:txBody>
        </p:sp>
        <p:sp>
          <p:nvSpPr>
            <p:cNvPr id="3138" name="81 CuadroTexto"/>
            <p:cNvSpPr txBox="1">
              <a:spLocks noChangeArrowheads="1"/>
            </p:cNvSpPr>
            <p:nvPr/>
          </p:nvSpPr>
          <p:spPr bwMode="auto">
            <a:xfrm>
              <a:off x="2144713" y="3652838"/>
              <a:ext cx="625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>
                  <a:solidFill>
                    <a:srgbClr val="FFFF00"/>
                  </a:solidFill>
                  <a:latin typeface="BadDog" pitchFamily="50" charset="0"/>
                </a:rPr>
                <a:t>6.00 pm</a:t>
              </a:r>
            </a:p>
          </p:txBody>
        </p:sp>
        <p:sp>
          <p:nvSpPr>
            <p:cNvPr id="3139" name="82 CuadroTexto"/>
            <p:cNvSpPr txBox="1">
              <a:spLocks noChangeArrowheads="1"/>
            </p:cNvSpPr>
            <p:nvPr/>
          </p:nvSpPr>
          <p:spPr bwMode="auto">
            <a:xfrm>
              <a:off x="1452563" y="3652838"/>
              <a:ext cx="714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>
                  <a:solidFill>
                    <a:srgbClr val="FFFF00"/>
                  </a:solidFill>
                  <a:latin typeface="BadDog" pitchFamily="50" charset="0"/>
                </a:rPr>
                <a:t>26-5-18</a:t>
              </a:r>
            </a:p>
          </p:txBody>
        </p:sp>
        <p:sp>
          <p:nvSpPr>
            <p:cNvPr id="3140" name="83 CuadroTexto"/>
            <p:cNvSpPr txBox="1">
              <a:spLocks noChangeArrowheads="1"/>
            </p:cNvSpPr>
            <p:nvPr/>
          </p:nvSpPr>
          <p:spPr bwMode="auto">
            <a:xfrm>
              <a:off x="2792413" y="3644900"/>
              <a:ext cx="101758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>
                  <a:solidFill>
                    <a:srgbClr val="FFFF00"/>
                  </a:solidFill>
                  <a:latin typeface="BadDog" pitchFamily="50" charset="0"/>
                </a:rPr>
                <a:t>100% diversión</a:t>
              </a:r>
            </a:p>
          </p:txBody>
        </p:sp>
        <p:pic>
          <p:nvPicPr>
            <p:cNvPr id="3141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063" y="3573463"/>
              <a:ext cx="547687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2" name="77 CuadroTexto"/>
            <p:cNvSpPr txBox="1">
              <a:spLocks noChangeArrowheads="1"/>
            </p:cNvSpPr>
            <p:nvPr/>
          </p:nvSpPr>
          <p:spPr bwMode="auto">
            <a:xfrm>
              <a:off x="1712913" y="5229225"/>
              <a:ext cx="9302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>
                  <a:latin typeface="GROBOLD" panose="02000603030000020004" pitchFamily="2" charset="0"/>
                  <a:cs typeface="Aharoni" pitchFamily="2" charset="-79"/>
                </a:rPr>
                <a:t>***  Vip ***</a:t>
              </a:r>
            </a:p>
          </p:txBody>
        </p:sp>
        <p:sp>
          <p:nvSpPr>
            <p:cNvPr id="3143" name="201 CuadroTexto"/>
            <p:cNvSpPr txBox="1">
              <a:spLocks noChangeArrowheads="1"/>
            </p:cNvSpPr>
            <p:nvPr/>
          </p:nvSpPr>
          <p:spPr bwMode="auto">
            <a:xfrm>
              <a:off x="1281113" y="4652963"/>
              <a:ext cx="18589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AR" sz="1200" dirty="0">
                  <a:latin typeface="BadDog" pitchFamily="50" charset="0"/>
                </a:rPr>
                <a:t>te espero en el salón </a:t>
              </a:r>
            </a:p>
            <a:p>
              <a:pPr algn="ctr" eaLnBrk="1" hangingPunct="1"/>
              <a:r>
                <a:rPr lang="es-AR" sz="1200" dirty="0" err="1">
                  <a:latin typeface="BadDog" pitchFamily="50" charset="0"/>
                </a:rPr>
                <a:t>Xxxxxxxxxxxxxxxxxxx</a:t>
              </a:r>
              <a:endParaRPr lang="es-AR" sz="1200" dirty="0">
                <a:latin typeface="BadDog" pitchFamily="50" charset="0"/>
              </a:endParaRPr>
            </a:p>
            <a:p>
              <a:pPr algn="ctr" eaLnBrk="1" hangingPunct="1"/>
              <a:r>
                <a:rPr lang="es-AR" sz="1200" dirty="0" err="1">
                  <a:latin typeface="BadDog" pitchFamily="50" charset="0"/>
                </a:rPr>
                <a:t>Xxxxxxxxxxxxxxxxxxxxxxxx</a:t>
              </a:r>
              <a:endParaRPr lang="es-AR" sz="1200" dirty="0">
                <a:latin typeface="BadDog" pitchFamily="50" charset="0"/>
              </a:endParaRPr>
            </a:p>
          </p:txBody>
        </p:sp>
        <p:pic>
          <p:nvPicPr>
            <p:cNvPr id="3144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3851275" y="4954588"/>
              <a:ext cx="585788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5" name="Imagen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2" b="23946"/>
            <a:stretch>
              <a:fillRect/>
            </a:stretch>
          </p:blipFill>
          <p:spPr bwMode="auto">
            <a:xfrm>
              <a:off x="403225" y="4076700"/>
              <a:ext cx="1100138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6" name="Imagen 1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4652963"/>
              <a:ext cx="2889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7" name="Imagen 1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4198938"/>
              <a:ext cx="719137" cy="12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8" name="Imagen 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3357563"/>
              <a:ext cx="1023938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9" name="Imagen 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3429000"/>
              <a:ext cx="10588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0" name="141 CuadroTexto"/>
            <p:cNvSpPr txBox="1">
              <a:spLocks noChangeArrowheads="1"/>
            </p:cNvSpPr>
            <p:nvPr/>
          </p:nvSpPr>
          <p:spPr bwMode="auto">
            <a:xfrm>
              <a:off x="1136650" y="4076700"/>
              <a:ext cx="19446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14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pic>
          <p:nvPicPr>
            <p:cNvPr id="3151" name="Imagen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4076700"/>
              <a:ext cx="28733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2" name="Imagen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06" b="12720"/>
            <a:stretch>
              <a:fillRect/>
            </a:stretch>
          </p:blipFill>
          <p:spPr bwMode="auto">
            <a:xfrm>
              <a:off x="5792788" y="4508500"/>
              <a:ext cx="776287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3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3311525"/>
              <a:ext cx="1789112" cy="218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4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4581525"/>
              <a:ext cx="114617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5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8" y="4076700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109 CuadroTexto"/>
            <p:cNvSpPr txBox="1">
              <a:spLocks noChangeArrowheads="1"/>
            </p:cNvSpPr>
            <p:nvPr/>
          </p:nvSpPr>
          <p:spPr bwMode="auto">
            <a:xfrm>
              <a:off x="1422367" y="4267710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3079" name="Grupo 1"/>
          <p:cNvGrpSpPr>
            <a:grpSpLocks/>
          </p:cNvGrpSpPr>
          <p:nvPr/>
        </p:nvGrpSpPr>
        <p:grpSpPr bwMode="auto">
          <a:xfrm>
            <a:off x="7239000" y="214313"/>
            <a:ext cx="2341563" cy="6551612"/>
            <a:chOff x="7239000" y="214312"/>
            <a:chExt cx="2341563" cy="6552000"/>
          </a:xfrm>
        </p:grpSpPr>
        <p:sp>
          <p:nvSpPr>
            <p:cNvPr id="30" name="29 Rectángulo"/>
            <p:cNvSpPr/>
            <p:nvPr/>
          </p:nvSpPr>
          <p:spPr bwMode="auto">
            <a:xfrm>
              <a:off x="7239000" y="214312"/>
              <a:ext cx="2268538" cy="655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" name="30 Rectángulo"/>
            <p:cNvSpPr/>
            <p:nvPr/>
          </p:nvSpPr>
          <p:spPr bwMode="auto">
            <a:xfrm>
              <a:off x="7294563" y="266702"/>
              <a:ext cx="2160587" cy="64313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2" name="31 Rectángulo"/>
            <p:cNvSpPr/>
            <p:nvPr/>
          </p:nvSpPr>
          <p:spPr bwMode="auto">
            <a:xfrm>
              <a:off x="7294563" y="3297420"/>
              <a:ext cx="2160587" cy="2024182"/>
            </a:xfrm>
            <a:prstGeom prst="rect">
              <a:avLst/>
            </a:prstGeom>
            <a:blipFill dpi="0" rotWithShape="1">
              <a:blip r:embed="rId2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33" name="32 Conector recto"/>
            <p:cNvCxnSpPr/>
            <p:nvPr/>
          </p:nvCxnSpPr>
          <p:spPr bwMode="auto">
            <a:xfrm>
              <a:off x="7794625" y="5554978"/>
              <a:ext cx="914400" cy="914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/>
            <p:cNvSpPr/>
            <p:nvPr/>
          </p:nvSpPr>
          <p:spPr bwMode="auto">
            <a:xfrm>
              <a:off x="7294563" y="5412095"/>
              <a:ext cx="2166937" cy="142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35" name="34 Conector recto"/>
            <p:cNvCxnSpPr/>
            <p:nvPr/>
          </p:nvCxnSpPr>
          <p:spPr bwMode="auto">
            <a:xfrm>
              <a:off x="7294563" y="5483536"/>
              <a:ext cx="2160587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Rectángulo"/>
            <p:cNvSpPr/>
            <p:nvPr/>
          </p:nvSpPr>
          <p:spPr bwMode="auto">
            <a:xfrm>
              <a:off x="7294563" y="5554978"/>
              <a:ext cx="2160587" cy="285767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Rectángulo"/>
            <p:cNvSpPr/>
            <p:nvPr/>
          </p:nvSpPr>
          <p:spPr bwMode="auto">
            <a:xfrm>
              <a:off x="7294563" y="5840745"/>
              <a:ext cx="2160587" cy="64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89" name="17 CuadroTexto"/>
            <p:cNvSpPr txBox="1">
              <a:spLocks noChangeArrowheads="1"/>
            </p:cNvSpPr>
            <p:nvPr/>
          </p:nvSpPr>
          <p:spPr bwMode="auto">
            <a:xfrm>
              <a:off x="7905750" y="5589588"/>
              <a:ext cx="9493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100" b="1">
                  <a:solidFill>
                    <a:schemeClr val="bg1"/>
                  </a:solidFill>
                  <a:latin typeface="Calibri" panose="020F0502020204030204" pitchFamily="34" charset="0"/>
                </a:rPr>
                <a:t>Vale por Uno</a:t>
              </a:r>
            </a:p>
          </p:txBody>
        </p:sp>
        <p:sp>
          <p:nvSpPr>
            <p:cNvPr id="39" name="38 Rectángulo"/>
            <p:cNvSpPr/>
            <p:nvPr/>
          </p:nvSpPr>
          <p:spPr bwMode="auto">
            <a:xfrm>
              <a:off x="7294563" y="6412279"/>
              <a:ext cx="2160587" cy="2857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091" name="19 CuadroTexto"/>
            <p:cNvSpPr txBox="1">
              <a:spLocks noChangeArrowheads="1"/>
            </p:cNvSpPr>
            <p:nvPr/>
          </p:nvSpPr>
          <p:spPr bwMode="auto">
            <a:xfrm>
              <a:off x="7880350" y="6411913"/>
              <a:ext cx="11763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  <a:latin typeface="GROBOLD" panose="02000603030000020004" pitchFamily="2" charset="0"/>
                  <a:cs typeface="Aharoni" pitchFamily="2" charset="-79"/>
                </a:rPr>
                <a:t>***  Vip ***</a:t>
              </a:r>
            </a:p>
          </p:txBody>
        </p:sp>
        <p:sp>
          <p:nvSpPr>
            <p:cNvPr id="41" name="40 Rectángulo"/>
            <p:cNvSpPr/>
            <p:nvPr/>
          </p:nvSpPr>
          <p:spPr bwMode="auto">
            <a:xfrm>
              <a:off x="7292975" y="266702"/>
              <a:ext cx="2160588" cy="396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3" name="42 Rectángulo"/>
            <p:cNvSpPr/>
            <p:nvPr/>
          </p:nvSpPr>
          <p:spPr bwMode="auto">
            <a:xfrm>
              <a:off x="7291388" y="606447"/>
              <a:ext cx="2160587" cy="228613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3094" name="Picture 5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975" y="5892800"/>
              <a:ext cx="18732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44 Rectángulo"/>
            <p:cNvSpPr/>
            <p:nvPr/>
          </p:nvSpPr>
          <p:spPr bwMode="auto">
            <a:xfrm>
              <a:off x="7294563" y="3265668"/>
              <a:ext cx="719137" cy="217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6" name="45 Rectángulo"/>
            <p:cNvSpPr/>
            <p:nvPr/>
          </p:nvSpPr>
          <p:spPr bwMode="auto">
            <a:xfrm>
              <a:off x="8678863" y="3265668"/>
              <a:ext cx="776287" cy="227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7" name="46 Rectángulo"/>
            <p:cNvSpPr/>
            <p:nvPr/>
          </p:nvSpPr>
          <p:spPr bwMode="auto">
            <a:xfrm>
              <a:off x="8008938" y="3265668"/>
              <a:ext cx="714375" cy="227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48" name="47 Rectángulo"/>
            <p:cNvSpPr/>
            <p:nvPr/>
          </p:nvSpPr>
          <p:spPr bwMode="auto">
            <a:xfrm>
              <a:off x="7294563" y="5286674"/>
              <a:ext cx="2160587" cy="1428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Rectángulo"/>
            <p:cNvSpPr/>
            <p:nvPr/>
          </p:nvSpPr>
          <p:spPr bwMode="auto">
            <a:xfrm>
              <a:off x="7294563" y="2636980"/>
              <a:ext cx="2160587" cy="56200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100" name="143 CuadroTexto"/>
            <p:cNvSpPr txBox="1">
              <a:spLocks noChangeArrowheads="1"/>
            </p:cNvSpPr>
            <p:nvPr/>
          </p:nvSpPr>
          <p:spPr bwMode="auto">
            <a:xfrm>
              <a:off x="7416800" y="3500438"/>
              <a:ext cx="1857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AR" sz="1200">
                  <a:latin typeface="BadDog" pitchFamily="50" charset="0"/>
                </a:rPr>
                <a:t>te espero en el salón </a:t>
              </a:r>
            </a:p>
            <a:p>
              <a:pPr algn="ctr" eaLnBrk="1" hangingPunct="1"/>
              <a:r>
                <a:rPr lang="es-AR" sz="1200">
                  <a:latin typeface="BadDog" pitchFamily="50" charset="0"/>
                </a:rPr>
                <a:t>xxxxxxxxxxxxxxxxxxxxxxxxxxxxxxxxxxxxxxxxxxxxxxxxxx</a:t>
              </a:r>
            </a:p>
          </p:txBody>
        </p:sp>
        <p:sp>
          <p:nvSpPr>
            <p:cNvPr id="3101" name="16 CuadroTexto"/>
            <p:cNvSpPr txBox="1">
              <a:spLocks noChangeArrowheads="1"/>
            </p:cNvSpPr>
            <p:nvPr/>
          </p:nvSpPr>
          <p:spPr bwMode="auto">
            <a:xfrm>
              <a:off x="7843838" y="6149975"/>
              <a:ext cx="12858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100">
                  <a:latin typeface="Calibri" panose="020F0502020204030204" pitchFamily="34" charset="0"/>
                </a:rPr>
                <a:t>Code: Matthew -05</a:t>
              </a:r>
            </a:p>
          </p:txBody>
        </p:sp>
        <p:sp>
          <p:nvSpPr>
            <p:cNvPr id="52" name="51 Rectángulo"/>
            <p:cNvSpPr/>
            <p:nvPr/>
          </p:nvSpPr>
          <p:spPr bwMode="auto">
            <a:xfrm>
              <a:off x="7294563" y="3143422"/>
              <a:ext cx="2160587" cy="1254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3103" name="67 CuadroTexto"/>
            <p:cNvSpPr txBox="1">
              <a:spLocks noChangeArrowheads="1"/>
            </p:cNvSpPr>
            <p:nvPr/>
          </p:nvSpPr>
          <p:spPr bwMode="auto">
            <a:xfrm>
              <a:off x="8553450" y="4076700"/>
              <a:ext cx="8159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100" b="1">
                  <a:latin typeface="Comic Sans MS" panose="030F0702030302020204" pitchFamily="66" charset="0"/>
                </a:rPr>
                <a:t>18 Horas</a:t>
              </a:r>
            </a:p>
          </p:txBody>
        </p:sp>
        <p:sp>
          <p:nvSpPr>
            <p:cNvPr id="3104" name="9 CuadroTexto"/>
            <p:cNvSpPr txBox="1">
              <a:spLocks noChangeArrowheads="1"/>
            </p:cNvSpPr>
            <p:nvPr/>
          </p:nvSpPr>
          <p:spPr bwMode="auto">
            <a:xfrm>
              <a:off x="7366000" y="3197225"/>
              <a:ext cx="5397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300">
                  <a:solidFill>
                    <a:schemeClr val="bg1"/>
                  </a:solidFill>
                  <a:latin typeface="BadDog" pitchFamily="50" charset="0"/>
                </a:rPr>
                <a:t>Sábado</a:t>
              </a:r>
            </a:p>
          </p:txBody>
        </p:sp>
        <p:sp>
          <p:nvSpPr>
            <p:cNvPr id="3105" name="10 CuadroTexto"/>
            <p:cNvSpPr txBox="1">
              <a:spLocks noChangeArrowheads="1"/>
            </p:cNvSpPr>
            <p:nvPr/>
          </p:nvSpPr>
          <p:spPr bwMode="auto">
            <a:xfrm>
              <a:off x="8866188" y="3197225"/>
              <a:ext cx="7143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>
                  <a:solidFill>
                    <a:schemeClr val="bg1"/>
                  </a:solidFill>
                  <a:latin typeface="BadDog" pitchFamily="50" charset="0"/>
                </a:rPr>
                <a:t>2018</a:t>
              </a:r>
            </a:p>
          </p:txBody>
        </p:sp>
        <p:sp>
          <p:nvSpPr>
            <p:cNvPr id="3106" name="26 CuadroTexto"/>
            <p:cNvSpPr txBox="1">
              <a:spLocks noChangeArrowheads="1"/>
            </p:cNvSpPr>
            <p:nvPr/>
          </p:nvSpPr>
          <p:spPr bwMode="auto">
            <a:xfrm>
              <a:off x="7977188" y="3213100"/>
              <a:ext cx="7143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300">
                  <a:latin typeface="BadDog" pitchFamily="50" charset="0"/>
                </a:rPr>
                <a:t>26-mayo</a:t>
              </a:r>
            </a:p>
          </p:txBody>
        </p:sp>
        <p:pic>
          <p:nvPicPr>
            <p:cNvPr id="3107" name="Picture 15" descr="C:\Users\ROSA MA\Pictures\1 KITS COMPRADOS\30 JUN-11\revidevi_WitchesKitchen\PNG\WitchesKitchenP8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2852738"/>
              <a:ext cx="647700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8" name="113 Grupo"/>
            <p:cNvGrpSpPr>
              <a:grpSpLocks/>
            </p:cNvGrpSpPr>
            <p:nvPr/>
          </p:nvGrpSpPr>
          <p:grpSpPr bwMode="auto">
            <a:xfrm rot="10800000">
              <a:off x="8985250" y="476250"/>
              <a:ext cx="431800" cy="504825"/>
              <a:chOff x="5024438" y="2285992"/>
              <a:chExt cx="709088" cy="571504"/>
            </a:xfrm>
          </p:grpSpPr>
          <p:pic>
            <p:nvPicPr>
              <p:cNvPr id="3125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4" name="123 Conector recto"/>
              <p:cNvCxnSpPr/>
              <p:nvPr/>
            </p:nvCxnSpPr>
            <p:spPr>
              <a:xfrm rot="16200000" flipH="1">
                <a:off x="5245222" y="2718682"/>
                <a:ext cx="285768" cy="26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9" name="22 CuadroTexto"/>
            <p:cNvSpPr txBox="1">
              <a:spLocks noChangeArrowheads="1"/>
            </p:cNvSpPr>
            <p:nvPr/>
          </p:nvSpPr>
          <p:spPr bwMode="auto">
            <a:xfrm>
              <a:off x="7856538" y="244475"/>
              <a:ext cx="1081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chemeClr val="bg1"/>
                  </a:solidFill>
                  <a:latin typeface="BadDog" pitchFamily="50" charset="0"/>
                </a:rPr>
                <a:t>Estas Invitado</a:t>
              </a:r>
            </a:p>
          </p:txBody>
        </p:sp>
        <p:pic>
          <p:nvPicPr>
            <p:cNvPr id="3110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488" y="1628775"/>
              <a:ext cx="5476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1" name="125 CuadroTexto"/>
            <p:cNvSpPr txBox="1">
              <a:spLocks noChangeArrowheads="1"/>
            </p:cNvSpPr>
            <p:nvPr/>
          </p:nvSpPr>
          <p:spPr bwMode="auto">
            <a:xfrm>
              <a:off x="7327900" y="1033463"/>
              <a:ext cx="12255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14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pic>
          <p:nvPicPr>
            <p:cNvPr id="3112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8201025" y="2789238"/>
              <a:ext cx="376238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13" descr="C:\Users\ROSA MA\Pictures\1 KITS COMPRADOS\30 JUN-11\revidevi_WitchesKitchen\PNG\WitchesKitchenP6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350" y="2847975"/>
              <a:ext cx="504825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788" y="5589588"/>
              <a:ext cx="576262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488" y="5589588"/>
              <a:ext cx="576262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Imagen 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3" r="-2" b="20255"/>
            <a:stretch>
              <a:fillRect/>
            </a:stretch>
          </p:blipFill>
          <p:spPr bwMode="auto">
            <a:xfrm>
              <a:off x="7294563" y="3933825"/>
              <a:ext cx="1062037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1550" b="1523"/>
            <a:stretch>
              <a:fillRect/>
            </a:stretch>
          </p:blipFill>
          <p:spPr bwMode="auto">
            <a:xfrm>
              <a:off x="7832725" y="652463"/>
              <a:ext cx="1620838" cy="199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2478088"/>
              <a:ext cx="15843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9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9713" y="1341438"/>
              <a:ext cx="2889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0" name="Imagen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4"/>
            <a:stretch>
              <a:fillRect/>
            </a:stretch>
          </p:blipFill>
          <p:spPr bwMode="auto">
            <a:xfrm>
              <a:off x="8769350" y="4365625"/>
              <a:ext cx="627063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Imagen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113" y="4149725"/>
              <a:ext cx="287337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13" descr="C:\Users\ROSA MA\Pictures\1 KITS COMPRADOS\30 JUN-11\revidevi_HanutedHouseCA\PNG\HauntedHouseP12.pn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088" y="4581525"/>
              <a:ext cx="4953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5157788"/>
              <a:ext cx="15843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109 CuadroTexto"/>
            <p:cNvSpPr txBox="1">
              <a:spLocks noChangeArrowheads="1"/>
            </p:cNvSpPr>
            <p:nvPr/>
          </p:nvSpPr>
          <p:spPr bwMode="auto">
            <a:xfrm>
              <a:off x="7273459" y="608469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72 CuadroTexto"/>
          <p:cNvSpPr txBox="1">
            <a:spLocks noChangeArrowheads="1"/>
          </p:cNvSpPr>
          <p:nvPr/>
        </p:nvSpPr>
        <p:spPr bwMode="auto">
          <a:xfrm>
            <a:off x="3524250" y="285750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Invitación estilo Ticketmaster</a:t>
            </a:r>
          </a:p>
        </p:txBody>
      </p:sp>
      <p:grpSp>
        <p:nvGrpSpPr>
          <p:cNvPr id="4099" name="Grupo 1"/>
          <p:cNvGrpSpPr>
            <a:grpSpLocks/>
          </p:cNvGrpSpPr>
          <p:nvPr/>
        </p:nvGrpSpPr>
        <p:grpSpPr bwMode="auto">
          <a:xfrm>
            <a:off x="727075" y="271463"/>
            <a:ext cx="2800350" cy="6443662"/>
            <a:chOff x="727075" y="271463"/>
            <a:chExt cx="2800350" cy="6443662"/>
          </a:xfrm>
        </p:grpSpPr>
        <p:sp>
          <p:nvSpPr>
            <p:cNvPr id="3" name="2 Rectángulo"/>
            <p:cNvSpPr/>
            <p:nvPr/>
          </p:nvSpPr>
          <p:spPr bwMode="auto">
            <a:xfrm>
              <a:off x="738188" y="271463"/>
              <a:ext cx="2786062" cy="6443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" name="3 Rectángulo"/>
            <p:cNvSpPr/>
            <p:nvPr/>
          </p:nvSpPr>
          <p:spPr bwMode="auto">
            <a:xfrm>
              <a:off x="738188" y="2500313"/>
              <a:ext cx="2786062" cy="29289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410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6357938"/>
              <a:ext cx="2643188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 bwMode="auto">
            <a:xfrm>
              <a:off x="809614" y="6000767"/>
              <a:ext cx="70713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GROBOLD" pitchFamily="2" charset="0"/>
                  <a:cs typeface="+mn-cs"/>
                </a:rPr>
                <a:t>vip</a:t>
              </a:r>
            </a:p>
          </p:txBody>
        </p:sp>
        <p:sp>
          <p:nvSpPr>
            <p:cNvPr id="7" name="6 Rectángulo redondeado"/>
            <p:cNvSpPr/>
            <p:nvPr/>
          </p:nvSpPr>
          <p:spPr bwMode="auto">
            <a:xfrm>
              <a:off x="850900" y="2290763"/>
              <a:ext cx="819150" cy="25082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" name="9 Rectángulo"/>
            <p:cNvSpPr/>
            <p:nvPr/>
          </p:nvSpPr>
          <p:spPr bwMode="auto">
            <a:xfrm>
              <a:off x="738188" y="5214938"/>
              <a:ext cx="2786062" cy="214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410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549275"/>
              <a:ext cx="407987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Rectángulo redondeado"/>
            <p:cNvSpPr/>
            <p:nvPr/>
          </p:nvSpPr>
          <p:spPr bwMode="auto">
            <a:xfrm>
              <a:off x="850900" y="1914525"/>
              <a:ext cx="819150" cy="2508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110" name="26 CuadroTexto"/>
            <p:cNvSpPr txBox="1">
              <a:spLocks noChangeArrowheads="1"/>
            </p:cNvSpPr>
            <p:nvPr/>
          </p:nvSpPr>
          <p:spPr bwMode="auto">
            <a:xfrm>
              <a:off x="1352550" y="5732463"/>
              <a:ext cx="15843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AR" sz="1200" b="1">
                  <a:solidFill>
                    <a:schemeClr val="bg1"/>
                  </a:solidFill>
                  <a:latin typeface="BadDog" pitchFamily="50" charset="0"/>
                </a:rPr>
                <a:t>te espero en el salón </a:t>
              </a:r>
            </a:p>
            <a:p>
              <a:pPr algn="ctr" eaLnBrk="1" hangingPunct="1"/>
              <a:r>
                <a:rPr lang="es-AR" sz="1200" b="1">
                  <a:solidFill>
                    <a:schemeClr val="bg1"/>
                  </a:solidFill>
                  <a:latin typeface="BadDog" pitchFamily="50" charset="0"/>
                </a:rPr>
                <a:t>xxxxxxxxxxxxxxxxxxxxxXxxxxxxxxxxxxxxxxxxxxxxxxxxxxx</a:t>
              </a:r>
            </a:p>
          </p:txBody>
        </p:sp>
        <p:pic>
          <p:nvPicPr>
            <p:cNvPr id="41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965200"/>
              <a:ext cx="323850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8" y="765175"/>
              <a:ext cx="407987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5" y="965200"/>
              <a:ext cx="969963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784225"/>
              <a:ext cx="407987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>
              <a:fillRect/>
            </a:stretch>
          </p:blipFill>
          <p:spPr bwMode="auto">
            <a:xfrm>
              <a:off x="1508125" y="2671763"/>
              <a:ext cx="2017713" cy="2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4149725"/>
              <a:ext cx="12954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42 CuadroTexto"/>
            <p:cNvSpPr txBox="1">
              <a:spLocks noChangeArrowheads="1"/>
            </p:cNvSpPr>
            <p:nvPr/>
          </p:nvSpPr>
          <p:spPr bwMode="auto">
            <a:xfrm>
              <a:off x="776288" y="2997200"/>
              <a:ext cx="129698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sz="14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sp>
          <p:nvSpPr>
            <p:cNvPr id="4118" name="125 CuadroTexto"/>
            <p:cNvSpPr txBox="1">
              <a:spLocks noChangeArrowheads="1"/>
            </p:cNvSpPr>
            <p:nvPr/>
          </p:nvSpPr>
          <p:spPr bwMode="auto">
            <a:xfrm>
              <a:off x="906463" y="2286000"/>
              <a:ext cx="6556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0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26-5-18</a:t>
              </a:r>
            </a:p>
          </p:txBody>
        </p:sp>
        <p:sp>
          <p:nvSpPr>
            <p:cNvPr id="37" name="122 CuadroTexto"/>
            <p:cNvSpPr txBox="1">
              <a:spLocks noChangeArrowheads="1"/>
            </p:cNvSpPr>
            <p:nvPr/>
          </p:nvSpPr>
          <p:spPr bwMode="auto">
            <a:xfrm>
              <a:off x="952500" y="1908175"/>
              <a:ext cx="5492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+mj-lt"/>
                  <a:cs typeface="+mn-cs"/>
                </a:rPr>
                <a:t>Fecha</a:t>
              </a:r>
            </a:p>
          </p:txBody>
        </p:sp>
        <p:grpSp>
          <p:nvGrpSpPr>
            <p:cNvPr id="4120" name="113 Grupo"/>
            <p:cNvGrpSpPr>
              <a:grpSpLocks/>
            </p:cNvGrpSpPr>
            <p:nvPr/>
          </p:nvGrpSpPr>
          <p:grpSpPr bwMode="auto">
            <a:xfrm rot="10800000">
              <a:off x="2865438" y="2492375"/>
              <a:ext cx="657225" cy="576263"/>
              <a:chOff x="5024438" y="2285992"/>
              <a:chExt cx="709088" cy="571504"/>
            </a:xfrm>
          </p:grpSpPr>
          <p:pic>
            <p:nvPicPr>
              <p:cNvPr id="4141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8" name="47 Conector recto"/>
              <p:cNvCxnSpPr/>
              <p:nvPr/>
            </p:nvCxnSpPr>
            <p:spPr>
              <a:xfrm rot="16200000" flipH="1">
                <a:off x="5248489" y="2713301"/>
                <a:ext cx="284965" cy="342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21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2997200"/>
              <a:ext cx="43180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2711450" y="5286375"/>
              <a:ext cx="649288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8" descr="C:\Users\ROSA MA\Pictures\1 KITS COMPRADOS\30 JUN-11\BL_HalloweenOwls\BL_HalloweenOwlsPNG\BL_Spide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5372100"/>
              <a:ext cx="72072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933450" y="5314950"/>
              <a:ext cx="6238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Imagen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2"/>
            <a:stretch>
              <a:fillRect/>
            </a:stretch>
          </p:blipFill>
          <p:spPr bwMode="auto">
            <a:xfrm>
              <a:off x="727075" y="3521075"/>
              <a:ext cx="841375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Imagen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3500438"/>
              <a:ext cx="8239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Imagen 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11919" b="8099"/>
            <a:stretch>
              <a:fillRect/>
            </a:stretch>
          </p:blipFill>
          <p:spPr bwMode="auto">
            <a:xfrm>
              <a:off x="2144713" y="692150"/>
              <a:ext cx="1382712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 redondeado"/>
            <p:cNvSpPr/>
            <p:nvPr/>
          </p:nvSpPr>
          <p:spPr bwMode="auto">
            <a:xfrm>
              <a:off x="1727200" y="2290763"/>
              <a:ext cx="819150" cy="25082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8 Rectángulo redondeado"/>
            <p:cNvSpPr/>
            <p:nvPr/>
          </p:nvSpPr>
          <p:spPr bwMode="auto">
            <a:xfrm>
              <a:off x="2605088" y="2290763"/>
              <a:ext cx="817562" cy="25082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12 Rectángulo redondeado"/>
            <p:cNvSpPr/>
            <p:nvPr/>
          </p:nvSpPr>
          <p:spPr bwMode="auto">
            <a:xfrm>
              <a:off x="1727200" y="1914525"/>
              <a:ext cx="819150" cy="2508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13 Rectángulo redondeado"/>
            <p:cNvSpPr/>
            <p:nvPr/>
          </p:nvSpPr>
          <p:spPr bwMode="auto">
            <a:xfrm>
              <a:off x="2605088" y="1914525"/>
              <a:ext cx="817562" cy="2508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132" name="126 CuadroTexto"/>
            <p:cNvSpPr txBox="1">
              <a:spLocks noChangeArrowheads="1"/>
            </p:cNvSpPr>
            <p:nvPr/>
          </p:nvSpPr>
          <p:spPr bwMode="auto">
            <a:xfrm>
              <a:off x="1771650" y="2286000"/>
              <a:ext cx="6810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0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6.00 pm</a:t>
              </a:r>
            </a:p>
          </p:txBody>
        </p:sp>
        <p:sp>
          <p:nvSpPr>
            <p:cNvPr id="4133" name="127 CuadroTexto"/>
            <p:cNvSpPr txBox="1">
              <a:spLocks noChangeArrowheads="1"/>
            </p:cNvSpPr>
            <p:nvPr/>
          </p:nvSpPr>
          <p:spPr bwMode="auto">
            <a:xfrm>
              <a:off x="2667000" y="2286000"/>
              <a:ext cx="6905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00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Familiar</a:t>
              </a:r>
            </a:p>
          </p:txBody>
        </p:sp>
        <p:sp>
          <p:nvSpPr>
            <p:cNvPr id="38" name="123 CuadroTexto"/>
            <p:cNvSpPr txBox="1">
              <a:spLocks noChangeArrowheads="1"/>
            </p:cNvSpPr>
            <p:nvPr/>
          </p:nvSpPr>
          <p:spPr bwMode="auto">
            <a:xfrm>
              <a:off x="1857375" y="1908175"/>
              <a:ext cx="5016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+mj-lt"/>
                  <a:cs typeface="+mn-cs"/>
                </a:rPr>
                <a:t>Hora</a:t>
              </a:r>
            </a:p>
          </p:txBody>
        </p:sp>
        <p:sp>
          <p:nvSpPr>
            <p:cNvPr id="39" name="124 CuadroTexto"/>
            <p:cNvSpPr txBox="1">
              <a:spLocks noChangeArrowheads="1"/>
            </p:cNvSpPr>
            <p:nvPr/>
          </p:nvSpPr>
          <p:spPr bwMode="auto">
            <a:xfrm>
              <a:off x="2684463" y="1908175"/>
              <a:ext cx="625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+mj-lt"/>
                  <a:cs typeface="+mn-cs"/>
                </a:rPr>
                <a:t>Acceso</a:t>
              </a:r>
            </a:p>
          </p:txBody>
        </p:sp>
        <p:pic>
          <p:nvPicPr>
            <p:cNvPr id="4136" name="Imagen 93" descr="TicketMaster.png"/>
            <p:cNvPicPr>
              <a:picLocks noChangeAspect="1"/>
            </p:cNvPicPr>
            <p:nvPr/>
          </p:nvPicPr>
          <p:blipFill>
            <a:blip r:embed="rId16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88" y="342900"/>
              <a:ext cx="23939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15" descr="C:\Users\ROSA MA\Pictures\1 KITS COMPRADOS\30 JUN-11\revidevi_WitchesKitchen\PNG\WitchesKitchenP8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1557338"/>
              <a:ext cx="647700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Imagen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1484313"/>
              <a:ext cx="2889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Imagen 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1484313"/>
              <a:ext cx="2778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109 CuadroTexto"/>
            <p:cNvSpPr txBox="1">
              <a:spLocks noChangeArrowheads="1"/>
            </p:cNvSpPr>
            <p:nvPr/>
          </p:nvSpPr>
          <p:spPr bwMode="auto">
            <a:xfrm>
              <a:off x="769782" y="2527169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CuadroTexto"/>
          <p:cNvSpPr txBox="1">
            <a:spLocks noChangeArrowheads="1"/>
          </p:cNvSpPr>
          <p:nvPr/>
        </p:nvSpPr>
        <p:spPr bwMode="auto">
          <a:xfrm>
            <a:off x="6453188" y="214313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Cartón para Bolsas de Dulces y golosinas</a:t>
            </a:r>
          </a:p>
        </p:txBody>
      </p:sp>
      <p:sp>
        <p:nvSpPr>
          <p:cNvPr id="5123" name="72 CuadroTexto"/>
          <p:cNvSpPr txBox="1">
            <a:spLocks noChangeArrowheads="1"/>
          </p:cNvSpPr>
          <p:nvPr/>
        </p:nvSpPr>
        <p:spPr bwMode="auto">
          <a:xfrm>
            <a:off x="1095375" y="60721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Tarjetita para cada Invitado</a:t>
            </a:r>
          </a:p>
        </p:txBody>
      </p:sp>
      <p:sp>
        <p:nvSpPr>
          <p:cNvPr id="5124" name="72 CuadroTexto"/>
          <p:cNvSpPr txBox="1">
            <a:spLocks noChangeArrowheads="1"/>
          </p:cNvSpPr>
          <p:nvPr/>
        </p:nvSpPr>
        <p:spPr bwMode="auto">
          <a:xfrm>
            <a:off x="4095750" y="60721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Etiqueta Monedita de Chocolate de 4.3 cm</a:t>
            </a:r>
          </a:p>
        </p:txBody>
      </p:sp>
      <p:grpSp>
        <p:nvGrpSpPr>
          <p:cNvPr id="5125" name="Grupo 9"/>
          <p:cNvGrpSpPr>
            <a:grpSpLocks/>
          </p:cNvGrpSpPr>
          <p:nvPr/>
        </p:nvGrpSpPr>
        <p:grpSpPr bwMode="auto">
          <a:xfrm>
            <a:off x="4095750" y="4357688"/>
            <a:ext cx="1571625" cy="1571625"/>
            <a:chOff x="4095750" y="4357688"/>
            <a:chExt cx="1571625" cy="1571625"/>
          </a:xfrm>
        </p:grpSpPr>
        <p:sp>
          <p:nvSpPr>
            <p:cNvPr id="80" name="79 Elipse"/>
            <p:cNvSpPr/>
            <p:nvPr/>
          </p:nvSpPr>
          <p:spPr bwMode="auto">
            <a:xfrm>
              <a:off x="4095750" y="4357688"/>
              <a:ext cx="1571625" cy="1571625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81" name="80 Elipse"/>
            <p:cNvSpPr/>
            <p:nvPr/>
          </p:nvSpPr>
          <p:spPr bwMode="auto">
            <a:xfrm>
              <a:off x="4167188" y="4429125"/>
              <a:ext cx="1428750" cy="14287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5182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8" y="4508500"/>
              <a:ext cx="1006475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5075238"/>
              <a:ext cx="1260475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84" name="113 Grupo"/>
            <p:cNvGrpSpPr>
              <a:grpSpLocks/>
            </p:cNvGrpSpPr>
            <p:nvPr/>
          </p:nvGrpSpPr>
          <p:grpSpPr bwMode="auto">
            <a:xfrm rot="10800000">
              <a:off x="4305300" y="4581525"/>
              <a:ext cx="431800" cy="377825"/>
              <a:chOff x="5024438" y="2285992"/>
              <a:chExt cx="709088" cy="571504"/>
            </a:xfrm>
          </p:grpSpPr>
          <p:pic>
            <p:nvPicPr>
              <p:cNvPr id="5185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9" name="88 Conector recto"/>
              <p:cNvCxnSpPr/>
              <p:nvPr/>
            </p:nvCxnSpPr>
            <p:spPr>
              <a:xfrm rot="16200000" flipH="1">
                <a:off x="5268692" y="2727724"/>
                <a:ext cx="285753" cy="260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26" name="72 CuadroTexto"/>
          <p:cNvSpPr txBox="1">
            <a:spLocks noChangeArrowheads="1"/>
          </p:cNvSpPr>
          <p:nvPr/>
        </p:nvSpPr>
        <p:spPr bwMode="auto">
          <a:xfrm>
            <a:off x="7096125" y="6143625"/>
            <a:ext cx="177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Adorno para pegar en vasos y artículos</a:t>
            </a:r>
          </a:p>
        </p:txBody>
      </p:sp>
      <p:grpSp>
        <p:nvGrpSpPr>
          <p:cNvPr id="5127" name="Grupo 7"/>
          <p:cNvGrpSpPr>
            <a:grpSpLocks/>
          </p:cNvGrpSpPr>
          <p:nvPr/>
        </p:nvGrpSpPr>
        <p:grpSpPr bwMode="auto">
          <a:xfrm>
            <a:off x="666750" y="4357688"/>
            <a:ext cx="2879725" cy="1692275"/>
            <a:chOff x="666750" y="4357688"/>
            <a:chExt cx="2879725" cy="1692275"/>
          </a:xfrm>
        </p:grpSpPr>
        <p:sp>
          <p:nvSpPr>
            <p:cNvPr id="61" name="60 Rectángulo"/>
            <p:cNvSpPr/>
            <p:nvPr/>
          </p:nvSpPr>
          <p:spPr bwMode="auto">
            <a:xfrm>
              <a:off x="666750" y="4357688"/>
              <a:ext cx="2879725" cy="1692275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62" name="61 Rectángulo"/>
            <p:cNvSpPr/>
            <p:nvPr/>
          </p:nvSpPr>
          <p:spPr bwMode="auto">
            <a:xfrm flipH="1">
              <a:off x="738188" y="4429125"/>
              <a:ext cx="2735262" cy="1547813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pic>
          <p:nvPicPr>
            <p:cNvPr id="5174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13" y="4468813"/>
              <a:ext cx="1212850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713" y="5060950"/>
              <a:ext cx="1223962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6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4452938"/>
              <a:ext cx="431800" cy="4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7" name="Imagen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2" t="-2" b="22546"/>
            <a:stretch>
              <a:fillRect/>
            </a:stretch>
          </p:blipFill>
          <p:spPr bwMode="auto">
            <a:xfrm>
              <a:off x="849313" y="4508500"/>
              <a:ext cx="1098550" cy="145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8" name="Imagen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4581525"/>
              <a:ext cx="28733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9" name="Imagen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5300663"/>
              <a:ext cx="2714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" name="Grupo 1"/>
          <p:cNvGrpSpPr>
            <a:grpSpLocks/>
          </p:cNvGrpSpPr>
          <p:nvPr/>
        </p:nvGrpSpPr>
        <p:grpSpPr bwMode="auto">
          <a:xfrm>
            <a:off x="738188" y="220663"/>
            <a:ext cx="5545137" cy="3743325"/>
            <a:chOff x="738188" y="220663"/>
            <a:chExt cx="5545137" cy="3743325"/>
          </a:xfrm>
        </p:grpSpPr>
        <p:sp>
          <p:nvSpPr>
            <p:cNvPr id="3" name="2 Rectángulo"/>
            <p:cNvSpPr/>
            <p:nvPr/>
          </p:nvSpPr>
          <p:spPr bwMode="auto">
            <a:xfrm>
              <a:off x="738188" y="220663"/>
              <a:ext cx="5545137" cy="3743325"/>
            </a:xfrm>
            <a:prstGeom prst="rect">
              <a:avLst/>
            </a:prstGeom>
            <a:solidFill>
              <a:schemeClr val="tx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/>
            </a:p>
          </p:txBody>
        </p:sp>
        <p:sp>
          <p:nvSpPr>
            <p:cNvPr id="4" name="3 Rectángulo"/>
            <p:cNvSpPr/>
            <p:nvPr/>
          </p:nvSpPr>
          <p:spPr bwMode="auto">
            <a:xfrm>
              <a:off x="809625" y="285750"/>
              <a:ext cx="5400675" cy="35718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/>
            </a:p>
          </p:txBody>
        </p:sp>
        <p:sp>
          <p:nvSpPr>
            <p:cNvPr id="5" name="4 Rectángulo"/>
            <p:cNvSpPr/>
            <p:nvPr/>
          </p:nvSpPr>
          <p:spPr bwMode="auto">
            <a:xfrm>
              <a:off x="828675" y="2214563"/>
              <a:ext cx="5362575" cy="161925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" name="5 Rectángulo"/>
            <p:cNvSpPr/>
            <p:nvPr/>
          </p:nvSpPr>
          <p:spPr bwMode="auto">
            <a:xfrm rot="10800000">
              <a:off x="827088" y="301625"/>
              <a:ext cx="5364162" cy="1698625"/>
            </a:xfrm>
            <a:prstGeom prst="rect">
              <a:avLst/>
            </a:prstGeom>
            <a:blipFill dpi="0" rotWithShape="1">
              <a:blip r:embed="rId7" cstate="print"/>
              <a:srcRect/>
              <a:tile tx="0" ty="762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145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3" y="2643188"/>
              <a:ext cx="285750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113" y="2268538"/>
              <a:ext cx="1295400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088" y="2924175"/>
              <a:ext cx="145256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2276475"/>
              <a:ext cx="623887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 bwMode="auto">
            <a:xfrm>
              <a:off x="827088" y="1928813"/>
              <a:ext cx="5365750" cy="28575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150" name="Imagen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59"/>
            <a:stretch>
              <a:fillRect/>
            </a:stretch>
          </p:blipFill>
          <p:spPr bwMode="auto">
            <a:xfrm>
              <a:off x="5445125" y="2276475"/>
              <a:ext cx="738188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Imagen 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2349500"/>
              <a:ext cx="11461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" name="Imagen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933"/>
            <a:stretch>
              <a:fillRect/>
            </a:stretch>
          </p:blipFill>
          <p:spPr bwMode="auto">
            <a:xfrm>
              <a:off x="3584575" y="2997200"/>
              <a:ext cx="9652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Imagen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413" y="2708275"/>
              <a:ext cx="627062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Imagen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2420938"/>
              <a:ext cx="287338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Imagen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575" y="2708275"/>
              <a:ext cx="2714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44 CuadroTexto"/>
            <p:cNvSpPr txBox="1">
              <a:spLocks noChangeArrowheads="1"/>
            </p:cNvSpPr>
            <p:nvPr/>
          </p:nvSpPr>
          <p:spPr bwMode="auto">
            <a:xfrm>
              <a:off x="3800475" y="3573463"/>
              <a:ext cx="1677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pic>
          <p:nvPicPr>
            <p:cNvPr id="5157" name="Imagen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38" y="2276475"/>
              <a:ext cx="287337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225" y="755650"/>
              <a:ext cx="28575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9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" b="2"/>
            <a:stretch>
              <a:fillRect/>
            </a:stretch>
          </p:blipFill>
          <p:spPr bwMode="auto">
            <a:xfrm>
              <a:off x="4454525" y="296863"/>
              <a:ext cx="1296988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974725"/>
              <a:ext cx="14509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963" y="1319213"/>
              <a:ext cx="623887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Imagen 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9"/>
            <a:stretch>
              <a:fillRect/>
            </a:stretch>
          </p:blipFill>
          <p:spPr bwMode="auto">
            <a:xfrm>
              <a:off x="849313" y="395288"/>
              <a:ext cx="736600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Imagen 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539750"/>
              <a:ext cx="1147762" cy="12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Imagen 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33"/>
            <a:stretch>
              <a:fillRect/>
            </a:stretch>
          </p:blipFill>
          <p:spPr bwMode="auto">
            <a:xfrm>
              <a:off x="2481263" y="446088"/>
              <a:ext cx="965200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Imagen 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3" y="358775"/>
              <a:ext cx="627062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Imagen 1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650" y="1381125"/>
              <a:ext cx="28733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7" name="Imagen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1116013"/>
              <a:ext cx="2714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8" name="44 CuadroTexto"/>
            <p:cNvSpPr txBox="1">
              <a:spLocks noChangeArrowheads="1"/>
            </p:cNvSpPr>
            <p:nvPr/>
          </p:nvSpPr>
          <p:spPr bwMode="auto">
            <a:xfrm rot="10800000">
              <a:off x="1554163" y="334963"/>
              <a:ext cx="1676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sz="1200" b="1">
                  <a:latin typeface="Comic Sans MS" panose="030F0702030302020204" pitchFamily="66" charset="0"/>
                </a:rPr>
                <a:t>Fiesta de Halloween</a:t>
              </a:r>
            </a:p>
          </p:txBody>
        </p:sp>
        <p:pic>
          <p:nvPicPr>
            <p:cNvPr id="5169" name="Imagen 1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63" y="1525588"/>
              <a:ext cx="287337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109 CuadroTexto"/>
            <p:cNvSpPr txBox="1">
              <a:spLocks noChangeArrowheads="1"/>
            </p:cNvSpPr>
            <p:nvPr/>
          </p:nvSpPr>
          <p:spPr bwMode="auto">
            <a:xfrm>
              <a:off x="2779136" y="2256284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  <p:sp>
          <p:nvSpPr>
            <p:cNvPr id="64" name="109 CuadroTexto"/>
            <p:cNvSpPr txBox="1">
              <a:spLocks noChangeArrowheads="1"/>
            </p:cNvSpPr>
            <p:nvPr/>
          </p:nvSpPr>
          <p:spPr bwMode="auto">
            <a:xfrm rot="10800000">
              <a:off x="2735107" y="1475085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5129" name="Grupo 6"/>
          <p:cNvGrpSpPr>
            <a:grpSpLocks/>
          </p:cNvGrpSpPr>
          <p:nvPr/>
        </p:nvGrpSpPr>
        <p:grpSpPr bwMode="auto">
          <a:xfrm>
            <a:off x="6786563" y="3786188"/>
            <a:ext cx="2414587" cy="2214562"/>
            <a:chOff x="6786563" y="3786188"/>
            <a:chExt cx="2414587" cy="2214562"/>
          </a:xfrm>
        </p:grpSpPr>
        <p:sp>
          <p:nvSpPr>
            <p:cNvPr id="91" name="90 Rectángulo redondeado"/>
            <p:cNvSpPr/>
            <p:nvPr/>
          </p:nvSpPr>
          <p:spPr bwMode="auto">
            <a:xfrm>
              <a:off x="6786563" y="3786188"/>
              <a:ext cx="2400300" cy="2214562"/>
            </a:xfrm>
            <a:prstGeom prst="roundRect">
              <a:avLst>
                <a:gd name="adj" fmla="val 15079"/>
              </a:avLst>
            </a:prstGeom>
            <a:blipFill>
              <a:blip r:embed="rId29" cstate="print"/>
              <a:stretch>
                <a:fillRect/>
              </a:stretch>
            </a:blip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5131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913" y="4365625"/>
              <a:ext cx="503237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Imagen 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4365625"/>
              <a:ext cx="86995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/>
            </a:blip>
            <a:srcRect l="-74101" t="-40160" r="-8882" b="1964"/>
            <a:stretch/>
          </p:blipFill>
          <p:spPr bwMode="auto">
            <a:xfrm>
              <a:off x="6800849" y="3800476"/>
              <a:ext cx="2371725" cy="2190750"/>
            </a:xfrm>
            <a:prstGeom prst="roundRect">
              <a:avLst/>
            </a:prstGeom>
            <a:noFill/>
            <a:ln>
              <a:noFill/>
            </a:ln>
            <a:extLst/>
          </p:spPr>
        </p:pic>
        <p:pic>
          <p:nvPicPr>
            <p:cNvPr id="5134" name="Imagen 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725" y="4365625"/>
              <a:ext cx="5889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Imagen 14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4868863"/>
              <a:ext cx="23336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Imagen 1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350" y="3933825"/>
              <a:ext cx="21748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1288" y="5300663"/>
              <a:ext cx="1260475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109 CuadroTexto"/>
            <p:cNvSpPr txBox="1">
              <a:spLocks noChangeArrowheads="1"/>
            </p:cNvSpPr>
            <p:nvPr/>
          </p:nvSpPr>
          <p:spPr bwMode="auto">
            <a:xfrm>
              <a:off x="7047815" y="3861391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72 CuadroTexto"/>
          <p:cNvSpPr txBox="1">
            <a:spLocks noChangeArrowheads="1"/>
          </p:cNvSpPr>
          <p:nvPr/>
        </p:nvSpPr>
        <p:spPr bwMode="auto">
          <a:xfrm>
            <a:off x="2309813" y="5143500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Cajita Almohadita </a:t>
            </a:r>
          </a:p>
        </p:txBody>
      </p:sp>
      <p:sp>
        <p:nvSpPr>
          <p:cNvPr id="6147" name="72 CuadroTexto"/>
          <p:cNvSpPr txBox="1">
            <a:spLocks noChangeArrowheads="1"/>
          </p:cNvSpPr>
          <p:nvPr/>
        </p:nvSpPr>
        <p:spPr bwMode="auto">
          <a:xfrm>
            <a:off x="5953125" y="4214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Tarjetita Para</a:t>
            </a:r>
          </a:p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Suvenires</a:t>
            </a:r>
          </a:p>
        </p:txBody>
      </p:sp>
      <p:sp>
        <p:nvSpPr>
          <p:cNvPr id="6148" name="72 CuadroTexto"/>
          <p:cNvSpPr txBox="1">
            <a:spLocks noChangeArrowheads="1"/>
          </p:cNvSpPr>
          <p:nvPr/>
        </p:nvSpPr>
        <p:spPr bwMode="auto">
          <a:xfrm>
            <a:off x="7739063" y="38242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Tarjetita Agradecimiento</a:t>
            </a:r>
          </a:p>
        </p:txBody>
      </p:sp>
      <p:grpSp>
        <p:nvGrpSpPr>
          <p:cNvPr id="6149" name="Grupo 4"/>
          <p:cNvGrpSpPr>
            <a:grpSpLocks/>
          </p:cNvGrpSpPr>
          <p:nvPr/>
        </p:nvGrpSpPr>
        <p:grpSpPr bwMode="auto">
          <a:xfrm>
            <a:off x="8078788" y="1377950"/>
            <a:ext cx="1050925" cy="2411413"/>
            <a:chOff x="8078516" y="1377528"/>
            <a:chExt cx="1050948" cy="2411512"/>
          </a:xfrm>
        </p:grpSpPr>
        <p:sp>
          <p:nvSpPr>
            <p:cNvPr id="21" name="20 Rectángulo"/>
            <p:cNvSpPr/>
            <p:nvPr/>
          </p:nvSpPr>
          <p:spPr bwMode="auto">
            <a:xfrm>
              <a:off x="8078516" y="1377528"/>
              <a:ext cx="1050948" cy="2411512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2" name="21 Rectángulo"/>
            <p:cNvSpPr/>
            <p:nvPr/>
          </p:nvSpPr>
          <p:spPr bwMode="auto">
            <a:xfrm rot="10800000" flipV="1">
              <a:off x="8167418" y="1466432"/>
              <a:ext cx="857269" cy="221465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 bwMode="auto">
            <a:xfrm>
              <a:off x="8524613" y="1537873"/>
              <a:ext cx="142878" cy="1428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grpSp>
          <p:nvGrpSpPr>
            <p:cNvPr id="6192" name="113 Grupo"/>
            <p:cNvGrpSpPr>
              <a:grpSpLocks/>
            </p:cNvGrpSpPr>
            <p:nvPr/>
          </p:nvGrpSpPr>
          <p:grpSpPr bwMode="auto">
            <a:xfrm rot="10800000">
              <a:off x="8243888" y="1700213"/>
              <a:ext cx="735012" cy="642937"/>
              <a:chOff x="5024438" y="2285992"/>
              <a:chExt cx="709088" cy="571504"/>
            </a:xfrm>
          </p:grpSpPr>
          <p:pic>
            <p:nvPicPr>
              <p:cNvPr id="6196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2" name="71 Conector recto"/>
              <p:cNvCxnSpPr/>
              <p:nvPr/>
            </p:nvCxnSpPr>
            <p:spPr>
              <a:xfrm rot="16200000" flipH="1">
                <a:off x="5238235" y="2714565"/>
                <a:ext cx="285058" cy="15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9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088" y="2420938"/>
              <a:ext cx="792162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4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2" r="1398" b="27826"/>
            <a:stretch>
              <a:fillRect/>
            </a:stretch>
          </p:blipFill>
          <p:spPr bwMode="auto">
            <a:xfrm>
              <a:off x="8193088" y="2636838"/>
              <a:ext cx="81597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109 CuadroTexto"/>
            <p:cNvSpPr txBox="1">
              <a:spLocks noChangeArrowheads="1"/>
            </p:cNvSpPr>
            <p:nvPr/>
          </p:nvSpPr>
          <p:spPr bwMode="auto">
            <a:xfrm>
              <a:off x="8121352" y="1700808"/>
              <a:ext cx="94128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6150" name="Grupo 1"/>
          <p:cNvGrpSpPr>
            <a:grpSpLocks/>
          </p:cNvGrpSpPr>
          <p:nvPr/>
        </p:nvGrpSpPr>
        <p:grpSpPr bwMode="auto">
          <a:xfrm>
            <a:off x="738188" y="785813"/>
            <a:ext cx="4143375" cy="4143375"/>
            <a:chOff x="738188" y="785813"/>
            <a:chExt cx="4143375" cy="4143375"/>
          </a:xfrm>
        </p:grpSpPr>
        <p:grpSp>
          <p:nvGrpSpPr>
            <p:cNvPr id="6162" name="34 Grupo"/>
            <p:cNvGrpSpPr>
              <a:grpSpLocks/>
            </p:cNvGrpSpPr>
            <p:nvPr/>
          </p:nvGrpSpPr>
          <p:grpSpPr bwMode="auto">
            <a:xfrm>
              <a:off x="738188" y="785813"/>
              <a:ext cx="4143375" cy="4143375"/>
              <a:chOff x="5238752" y="1571612"/>
              <a:chExt cx="4143404" cy="4144045"/>
            </a:xfrm>
          </p:grpSpPr>
          <p:sp>
            <p:nvSpPr>
              <p:cNvPr id="6" name="3 Rectángulo"/>
              <p:cNvSpPr/>
              <p:nvPr/>
            </p:nvSpPr>
            <p:spPr>
              <a:xfrm flipH="1">
                <a:off x="5608642" y="1941559"/>
                <a:ext cx="3403624" cy="1924361"/>
              </a:xfrm>
              <a:prstGeom prst="rect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7" name="3 Rectángulo"/>
              <p:cNvSpPr/>
              <p:nvPr/>
            </p:nvSpPr>
            <p:spPr>
              <a:xfrm>
                <a:off x="5608642" y="3791296"/>
                <a:ext cx="3403624" cy="1924361"/>
              </a:xfrm>
              <a:prstGeom prst="rect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8" name="5 Elipse"/>
              <p:cNvSpPr/>
              <p:nvPr/>
            </p:nvSpPr>
            <p:spPr>
              <a:xfrm>
                <a:off x="5238752" y="3791296"/>
                <a:ext cx="739780" cy="1924361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9" name="6 Elipse"/>
              <p:cNvSpPr/>
              <p:nvPr/>
            </p:nvSpPr>
            <p:spPr>
              <a:xfrm>
                <a:off x="5238752" y="1941559"/>
                <a:ext cx="665167" cy="1849737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10" name="7 Elipse"/>
              <p:cNvSpPr/>
              <p:nvPr/>
            </p:nvSpPr>
            <p:spPr>
              <a:xfrm>
                <a:off x="8716988" y="1941559"/>
                <a:ext cx="665168" cy="1849737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11" name="8 Elipse"/>
              <p:cNvSpPr/>
              <p:nvPr/>
            </p:nvSpPr>
            <p:spPr>
              <a:xfrm>
                <a:off x="8716988" y="3791296"/>
                <a:ext cx="665168" cy="1924361"/>
              </a:xfrm>
              <a:prstGeom prst="ellipse">
                <a:avLst/>
              </a:pr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12" name="9 Forma libre"/>
              <p:cNvSpPr/>
              <p:nvPr/>
            </p:nvSpPr>
            <p:spPr>
              <a:xfrm>
                <a:off x="5567366" y="1571612"/>
                <a:ext cx="3444899" cy="428694"/>
              </a:xfrm>
              <a:custGeom>
                <a:avLst/>
                <a:gdLst>
                  <a:gd name="connsiteX0" fmla="*/ 0 w 3326296"/>
                  <a:gd name="connsiteY0" fmla="*/ 331304 h 357809"/>
                  <a:gd name="connsiteX1" fmla="*/ 371061 w 3326296"/>
                  <a:gd name="connsiteY1" fmla="*/ 0 h 357809"/>
                  <a:gd name="connsiteX2" fmla="*/ 2955235 w 3326296"/>
                  <a:gd name="connsiteY2" fmla="*/ 0 h 357809"/>
                  <a:gd name="connsiteX3" fmla="*/ 3326296 w 3326296"/>
                  <a:gd name="connsiteY3" fmla="*/ 357809 h 357809"/>
                  <a:gd name="connsiteX4" fmla="*/ 0 w 3326296"/>
                  <a:gd name="connsiteY4" fmla="*/ 331304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296" h="357809">
                    <a:moveTo>
                      <a:pt x="0" y="331304"/>
                    </a:moveTo>
                    <a:lnTo>
                      <a:pt x="371061" y="0"/>
                    </a:lnTo>
                    <a:lnTo>
                      <a:pt x="2955235" y="0"/>
                    </a:lnTo>
                    <a:lnTo>
                      <a:pt x="3326296" y="357809"/>
                    </a:lnTo>
                    <a:lnTo>
                      <a:pt x="0" y="331304"/>
                    </a:lnTo>
                    <a:close/>
                  </a:path>
                </a:pathLst>
              </a:custGeom>
              <a:solidFill>
                <a:schemeClr val="tx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13" name="12 Rectángulo"/>
            <p:cNvSpPr/>
            <p:nvPr/>
          </p:nvSpPr>
          <p:spPr bwMode="auto">
            <a:xfrm flipH="1">
              <a:off x="1166813" y="1214438"/>
              <a:ext cx="3286125" cy="185737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4" name="3 Rectángulo"/>
            <p:cNvSpPr/>
            <p:nvPr/>
          </p:nvSpPr>
          <p:spPr bwMode="auto">
            <a:xfrm rot="10800000">
              <a:off x="1166813" y="3000375"/>
              <a:ext cx="3286125" cy="185737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5" name="10 Forma libre"/>
            <p:cNvSpPr/>
            <p:nvPr/>
          </p:nvSpPr>
          <p:spPr bwMode="auto">
            <a:xfrm>
              <a:off x="1127125" y="857250"/>
              <a:ext cx="3325813" cy="357188"/>
            </a:xfrm>
            <a:custGeom>
              <a:avLst/>
              <a:gdLst>
                <a:gd name="connsiteX0" fmla="*/ 0 w 3326296"/>
                <a:gd name="connsiteY0" fmla="*/ 331304 h 357809"/>
                <a:gd name="connsiteX1" fmla="*/ 371061 w 3326296"/>
                <a:gd name="connsiteY1" fmla="*/ 0 h 357809"/>
                <a:gd name="connsiteX2" fmla="*/ 2955235 w 3326296"/>
                <a:gd name="connsiteY2" fmla="*/ 0 h 357809"/>
                <a:gd name="connsiteX3" fmla="*/ 3326296 w 3326296"/>
                <a:gd name="connsiteY3" fmla="*/ 357809 h 357809"/>
                <a:gd name="connsiteX4" fmla="*/ 0 w 3326296"/>
                <a:gd name="connsiteY4" fmla="*/ 331304 h 35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296" h="357809">
                  <a:moveTo>
                    <a:pt x="0" y="331304"/>
                  </a:moveTo>
                  <a:lnTo>
                    <a:pt x="371061" y="0"/>
                  </a:lnTo>
                  <a:lnTo>
                    <a:pt x="2955235" y="0"/>
                  </a:lnTo>
                  <a:lnTo>
                    <a:pt x="3326296" y="357809"/>
                  </a:lnTo>
                  <a:lnTo>
                    <a:pt x="0" y="331304"/>
                  </a:lnTo>
                  <a:close/>
                </a:path>
              </a:pathLst>
            </a:custGeom>
            <a:solidFill>
              <a:srgbClr val="FF330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6" name="15 Elipse"/>
            <p:cNvSpPr/>
            <p:nvPr/>
          </p:nvSpPr>
          <p:spPr bwMode="auto">
            <a:xfrm>
              <a:off x="809625" y="3000375"/>
              <a:ext cx="714375" cy="1857375"/>
            </a:xfrm>
            <a:prstGeom prst="ellipse">
              <a:avLst/>
            </a:prstGeom>
            <a:solidFill>
              <a:srgbClr val="7030A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8" name="8 Elipse"/>
            <p:cNvSpPr/>
            <p:nvPr/>
          </p:nvSpPr>
          <p:spPr bwMode="auto">
            <a:xfrm>
              <a:off x="4167188" y="1214438"/>
              <a:ext cx="642937" cy="1785937"/>
            </a:xfrm>
            <a:prstGeom prst="ellipse">
              <a:avLst/>
            </a:prstGeom>
            <a:solidFill>
              <a:srgbClr val="7030A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9" name="18 Elipse"/>
            <p:cNvSpPr/>
            <p:nvPr/>
          </p:nvSpPr>
          <p:spPr bwMode="auto">
            <a:xfrm>
              <a:off x="4167188" y="3000375"/>
              <a:ext cx="642937" cy="1857375"/>
            </a:xfrm>
            <a:prstGeom prst="ellipse">
              <a:avLst/>
            </a:prstGeom>
            <a:solidFill>
              <a:srgbClr val="7030A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pic>
          <p:nvPicPr>
            <p:cNvPr id="616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538" y="1844675"/>
              <a:ext cx="14509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1341438"/>
              <a:ext cx="525463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3097213" y="2239963"/>
              <a:ext cx="71755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63" y="3024188"/>
              <a:ext cx="1296987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863" y="3640138"/>
              <a:ext cx="1379537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Imagen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6"/>
            <a:stretch>
              <a:fillRect/>
            </a:stretch>
          </p:blipFill>
          <p:spPr bwMode="auto">
            <a:xfrm>
              <a:off x="1281113" y="1341438"/>
              <a:ext cx="1008062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Imagen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673"/>
            <a:stretch>
              <a:fillRect/>
            </a:stretch>
          </p:blipFill>
          <p:spPr bwMode="auto">
            <a:xfrm>
              <a:off x="2216150" y="2349500"/>
              <a:ext cx="865188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Imagen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238" y="4221163"/>
              <a:ext cx="82391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Imagen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47283">
              <a:off x="1676400" y="3087688"/>
              <a:ext cx="901700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4149725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Imagen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613" y="1916113"/>
              <a:ext cx="287337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7 Elipse"/>
            <p:cNvSpPr/>
            <p:nvPr/>
          </p:nvSpPr>
          <p:spPr bwMode="auto">
            <a:xfrm>
              <a:off x="809625" y="1214438"/>
              <a:ext cx="642938" cy="1785937"/>
            </a:xfrm>
            <a:prstGeom prst="ellipse">
              <a:avLst/>
            </a:prstGeom>
            <a:solidFill>
              <a:srgbClr val="7030A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0" name="109 CuadroTexto"/>
            <p:cNvSpPr txBox="1">
              <a:spLocks noChangeArrowheads="1"/>
            </p:cNvSpPr>
            <p:nvPr/>
          </p:nvSpPr>
          <p:spPr bwMode="auto">
            <a:xfrm>
              <a:off x="2639702" y="1340443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6151" name="Grupo 3"/>
          <p:cNvGrpSpPr>
            <a:grpSpLocks/>
          </p:cNvGrpSpPr>
          <p:nvPr/>
        </p:nvGrpSpPr>
        <p:grpSpPr bwMode="auto">
          <a:xfrm>
            <a:off x="5453063" y="1033463"/>
            <a:ext cx="2181225" cy="3143250"/>
            <a:chOff x="5453063" y="1033463"/>
            <a:chExt cx="2181225" cy="3143250"/>
          </a:xfrm>
        </p:grpSpPr>
        <p:pic>
          <p:nvPicPr>
            <p:cNvPr id="6153" name="Picture 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063" y="1033463"/>
              <a:ext cx="2181225" cy="314325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1944688"/>
              <a:ext cx="1789113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600" y="2862263"/>
              <a:ext cx="145256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6" name="113 Grupo"/>
            <p:cNvGrpSpPr>
              <a:grpSpLocks/>
            </p:cNvGrpSpPr>
            <p:nvPr/>
          </p:nvGrpSpPr>
          <p:grpSpPr bwMode="auto">
            <a:xfrm rot="10800000">
              <a:off x="5673725" y="1052513"/>
              <a:ext cx="792163" cy="1203325"/>
              <a:chOff x="5024438" y="2285992"/>
              <a:chExt cx="709088" cy="965576"/>
            </a:xfrm>
          </p:grpSpPr>
          <p:pic>
            <p:nvPicPr>
              <p:cNvPr id="6160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5" name="64 Conector recto"/>
              <p:cNvCxnSpPr/>
              <p:nvPr/>
            </p:nvCxnSpPr>
            <p:spPr>
              <a:xfrm rot="10800000" flipV="1">
                <a:off x="5368324" y="2566238"/>
                <a:ext cx="2842" cy="68023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57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1841500"/>
              <a:ext cx="576263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163" y="2273300"/>
              <a:ext cx="576262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109 CuadroTexto"/>
            <p:cNvSpPr txBox="1">
              <a:spLocks noChangeArrowheads="1"/>
            </p:cNvSpPr>
            <p:nvPr/>
          </p:nvSpPr>
          <p:spPr bwMode="auto">
            <a:xfrm>
              <a:off x="5740089" y="1466850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8 CuadroTexto"/>
          <p:cNvSpPr txBox="1">
            <a:spLocks noChangeArrowheads="1"/>
          </p:cNvSpPr>
          <p:nvPr/>
        </p:nvSpPr>
        <p:spPr bwMode="auto">
          <a:xfrm>
            <a:off x="238125" y="357188"/>
            <a:ext cx="292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Adorno para sorbete-popote-pagita</a:t>
            </a:r>
          </a:p>
        </p:txBody>
      </p:sp>
      <p:grpSp>
        <p:nvGrpSpPr>
          <p:cNvPr id="7171" name="Grupo 3"/>
          <p:cNvGrpSpPr>
            <a:grpSpLocks/>
          </p:cNvGrpSpPr>
          <p:nvPr/>
        </p:nvGrpSpPr>
        <p:grpSpPr bwMode="auto">
          <a:xfrm>
            <a:off x="344488" y="1341438"/>
            <a:ext cx="2857500" cy="4251325"/>
            <a:chOff x="344488" y="1341438"/>
            <a:chExt cx="2857500" cy="4251325"/>
          </a:xfrm>
        </p:grpSpPr>
        <p:pic>
          <p:nvPicPr>
            <p:cNvPr id="719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" r="5244"/>
            <a:stretch>
              <a:fillRect/>
            </a:stretch>
          </p:blipFill>
          <p:spPr bwMode="auto">
            <a:xfrm>
              <a:off x="344488" y="1341438"/>
              <a:ext cx="2857500" cy="4251325"/>
            </a:xfrm>
            <a:prstGeom prst="rect">
              <a:avLst/>
            </a:prstGeom>
            <a:blipFill dpi="0" rotWithShape="1">
              <a:blip r:embed="rId3"/>
              <a:srcRect l="3947" r="5244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2420938"/>
              <a:ext cx="1655763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3286125"/>
              <a:ext cx="1655763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8" y="2781300"/>
              <a:ext cx="5476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Imagen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2420938"/>
              <a:ext cx="82391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upo 2"/>
          <p:cNvGrpSpPr>
            <a:grpSpLocks/>
          </p:cNvGrpSpPr>
          <p:nvPr/>
        </p:nvGrpSpPr>
        <p:grpSpPr bwMode="auto">
          <a:xfrm>
            <a:off x="3452813" y="1357313"/>
            <a:ext cx="2857500" cy="4251325"/>
            <a:chOff x="3452813" y="1357313"/>
            <a:chExt cx="2857500" cy="4251325"/>
          </a:xfrm>
        </p:grpSpPr>
        <p:pic>
          <p:nvPicPr>
            <p:cNvPr id="718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" r="5244"/>
            <a:stretch>
              <a:fillRect/>
            </a:stretch>
          </p:blipFill>
          <p:spPr bwMode="auto">
            <a:xfrm>
              <a:off x="3452813" y="1357313"/>
              <a:ext cx="2857500" cy="4251325"/>
            </a:xfrm>
            <a:prstGeom prst="rect">
              <a:avLst/>
            </a:prstGeom>
            <a:blipFill dpi="0" rotWithShape="1">
              <a:blip r:embed="rId3"/>
              <a:srcRect l="3947" r="5244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C:\Users\ROSA MA\Pictures\1 KITS COMPRADOS\30 JUN-11\revidevi_HanutedHouseCA\PNG\HauntedHouseP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5" y="2997200"/>
              <a:ext cx="1128713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1321">
              <a:off x="4751388" y="3805238"/>
              <a:ext cx="720725" cy="66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4" name="113 Grupo"/>
            <p:cNvGrpSpPr>
              <a:grpSpLocks/>
            </p:cNvGrpSpPr>
            <p:nvPr/>
          </p:nvGrpSpPr>
          <p:grpSpPr bwMode="auto">
            <a:xfrm rot="10800000">
              <a:off x="4994275" y="2781300"/>
              <a:ext cx="822325" cy="719138"/>
              <a:chOff x="5024438" y="2285992"/>
              <a:chExt cx="709088" cy="571504"/>
            </a:xfrm>
          </p:grpSpPr>
          <p:pic>
            <p:nvPicPr>
              <p:cNvPr id="7188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29 Conector recto"/>
              <p:cNvCxnSpPr/>
              <p:nvPr/>
            </p:nvCxnSpPr>
            <p:spPr>
              <a:xfrm rot="16200000" flipH="1">
                <a:off x="5246003" y="2705997"/>
                <a:ext cx="285121" cy="273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85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3573463"/>
              <a:ext cx="5461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Imagen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2781300"/>
              <a:ext cx="70643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09 CuadroTexto"/>
            <p:cNvSpPr txBox="1">
              <a:spLocks noChangeArrowheads="1"/>
            </p:cNvSpPr>
            <p:nvPr/>
          </p:nvSpPr>
          <p:spPr bwMode="auto">
            <a:xfrm>
              <a:off x="4190845" y="2390944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grpSp>
        <p:nvGrpSpPr>
          <p:cNvPr id="7173" name="Grupo 1"/>
          <p:cNvGrpSpPr>
            <a:grpSpLocks/>
          </p:cNvGrpSpPr>
          <p:nvPr/>
        </p:nvGrpSpPr>
        <p:grpSpPr bwMode="auto">
          <a:xfrm>
            <a:off x="6524625" y="1357313"/>
            <a:ext cx="2857500" cy="4251325"/>
            <a:chOff x="6524625" y="1357313"/>
            <a:chExt cx="2857500" cy="4251325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7" r="5244"/>
            <a:stretch>
              <a:fillRect/>
            </a:stretch>
          </p:blipFill>
          <p:spPr bwMode="auto">
            <a:xfrm>
              <a:off x="6524625" y="1357313"/>
              <a:ext cx="2857500" cy="4251325"/>
            </a:xfrm>
            <a:prstGeom prst="rect">
              <a:avLst/>
            </a:prstGeom>
            <a:blipFill dpi="0" rotWithShape="1">
              <a:blip r:embed="rId3"/>
              <a:srcRect l="3947" r="5244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913" y="3141663"/>
              <a:ext cx="54610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25" y="2060575"/>
              <a:ext cx="3603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Imagen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5" y="2781300"/>
              <a:ext cx="1655763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88" y="4076700"/>
              <a:ext cx="18288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109 CuadroTexto"/>
            <p:cNvSpPr txBox="1">
              <a:spLocks noChangeArrowheads="1"/>
            </p:cNvSpPr>
            <p:nvPr/>
          </p:nvSpPr>
          <p:spPr bwMode="auto">
            <a:xfrm>
              <a:off x="7221227" y="2409407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"/>
          <p:cNvGrpSpPr>
            <a:grpSpLocks/>
          </p:cNvGrpSpPr>
          <p:nvPr/>
        </p:nvGrpSpPr>
        <p:grpSpPr bwMode="auto">
          <a:xfrm>
            <a:off x="238125" y="500063"/>
            <a:ext cx="9450388" cy="5602287"/>
            <a:chOff x="238125" y="500063"/>
            <a:chExt cx="9450388" cy="5602287"/>
          </a:xfrm>
        </p:grpSpPr>
        <p:pic>
          <p:nvPicPr>
            <p:cNvPr id="819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500063"/>
              <a:ext cx="9450388" cy="560228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Elipse"/>
            <p:cNvSpPr/>
            <p:nvPr/>
          </p:nvSpPr>
          <p:spPr bwMode="auto">
            <a:xfrm rot="20769427">
              <a:off x="882650" y="1617663"/>
              <a:ext cx="1600200" cy="15779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819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1412875"/>
              <a:ext cx="103187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0067">
              <a:off x="1201738" y="2363788"/>
              <a:ext cx="1519237" cy="209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4159">
              <a:off x="2827338" y="1858963"/>
              <a:ext cx="2200275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8359">
              <a:off x="3090863" y="3348038"/>
              <a:ext cx="1639887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3" name="113 Grupo"/>
            <p:cNvGrpSpPr>
              <a:grpSpLocks/>
            </p:cNvGrpSpPr>
            <p:nvPr/>
          </p:nvGrpSpPr>
          <p:grpSpPr bwMode="auto">
            <a:xfrm rot="10398506">
              <a:off x="2720975" y="981075"/>
              <a:ext cx="863600" cy="755650"/>
              <a:chOff x="5024438" y="2285992"/>
              <a:chExt cx="709088" cy="571504"/>
            </a:xfrm>
          </p:grpSpPr>
          <p:pic>
            <p:nvPicPr>
              <p:cNvPr id="8219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29 Conector recto"/>
              <p:cNvCxnSpPr/>
              <p:nvPr/>
            </p:nvCxnSpPr>
            <p:spPr>
              <a:xfrm rot="16200000" flipH="1">
                <a:off x="5242325" y="2717386"/>
                <a:ext cx="285752" cy="260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04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1773238"/>
              <a:ext cx="7620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38" y="908050"/>
              <a:ext cx="7620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839">
              <a:off x="5187950" y="3457575"/>
              <a:ext cx="1138238" cy="10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3" descr="C:\Users\ROSA MA\Pictures\1 KITS COMPRADOS\30 JUN-11\revidevi_HanutedHouseCA\PNG\HauntedHouseP1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28236">
              <a:off x="1530350" y="4043363"/>
              <a:ext cx="7112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1628775"/>
              <a:ext cx="76200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341">
              <a:off x="6010275" y="2978150"/>
              <a:ext cx="60960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892">
              <a:off x="7261225" y="1431925"/>
              <a:ext cx="744538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Imagen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0205">
              <a:off x="5659438" y="1597025"/>
              <a:ext cx="1192212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Imagen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2636838"/>
              <a:ext cx="823912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Imagen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700213"/>
              <a:ext cx="1008063" cy="179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Imagen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0464">
              <a:off x="8456613" y="2452688"/>
              <a:ext cx="287337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Imagen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88" y="2133600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Imagen 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733">
              <a:off x="6908800" y="2208213"/>
              <a:ext cx="1524000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Imagen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8915">
              <a:off x="7985125" y="1573213"/>
              <a:ext cx="11049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109 CuadroTexto"/>
            <p:cNvSpPr txBox="1">
              <a:spLocks noChangeArrowheads="1"/>
            </p:cNvSpPr>
            <p:nvPr/>
          </p:nvSpPr>
          <p:spPr bwMode="auto">
            <a:xfrm rot="410450">
              <a:off x="5060817" y="1003132"/>
              <a:ext cx="1800493" cy="5539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30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sp>
        <p:nvSpPr>
          <p:cNvPr id="8195" name="72 CuadroTexto"/>
          <p:cNvSpPr txBox="1">
            <a:spLocks noChangeArrowheads="1"/>
          </p:cNvSpPr>
          <p:nvPr/>
        </p:nvSpPr>
        <p:spPr bwMode="auto">
          <a:xfrm>
            <a:off x="381000" y="2143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Cajita Pororo-pochoclos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1"/>
          <p:cNvGrpSpPr>
            <a:grpSpLocks/>
          </p:cNvGrpSpPr>
          <p:nvPr/>
        </p:nvGrpSpPr>
        <p:grpSpPr bwMode="auto">
          <a:xfrm>
            <a:off x="115888" y="100013"/>
            <a:ext cx="9623425" cy="6562725"/>
            <a:chOff x="115888" y="100013"/>
            <a:chExt cx="9623425" cy="6562725"/>
          </a:xfrm>
        </p:grpSpPr>
        <p:pic>
          <p:nvPicPr>
            <p:cNvPr id="92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100013"/>
              <a:ext cx="9623425" cy="656272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69"/>
            <a:stretch>
              <a:fillRect/>
            </a:stretch>
          </p:blipFill>
          <p:spPr bwMode="auto">
            <a:xfrm>
              <a:off x="115888" y="107950"/>
              <a:ext cx="9623425" cy="253523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2636838"/>
              <a:ext cx="1706563" cy="208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3789363"/>
              <a:ext cx="145256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113 Grupo"/>
            <p:cNvGrpSpPr>
              <a:grpSpLocks/>
            </p:cNvGrpSpPr>
            <p:nvPr/>
          </p:nvGrpSpPr>
          <p:grpSpPr bwMode="auto">
            <a:xfrm rot="10800000">
              <a:off x="7329488" y="2636838"/>
              <a:ext cx="822325" cy="720725"/>
              <a:chOff x="5024438" y="2285992"/>
              <a:chExt cx="709088" cy="571504"/>
            </a:xfrm>
          </p:grpSpPr>
          <p:pic>
            <p:nvPicPr>
              <p:cNvPr id="9249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26 Conector recto"/>
              <p:cNvCxnSpPr/>
              <p:nvPr/>
            </p:nvCxnSpPr>
            <p:spPr>
              <a:xfrm rot="16200000" flipH="1">
                <a:off x="5237475" y="2728358"/>
                <a:ext cx="285752" cy="273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226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788" y="2708275"/>
              <a:ext cx="5476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113 Grupo"/>
            <p:cNvGrpSpPr>
              <a:grpSpLocks/>
            </p:cNvGrpSpPr>
            <p:nvPr/>
          </p:nvGrpSpPr>
          <p:grpSpPr bwMode="auto">
            <a:xfrm rot="10800000">
              <a:off x="5313363" y="2636838"/>
              <a:ext cx="822325" cy="720725"/>
              <a:chOff x="5024438" y="2285992"/>
              <a:chExt cx="709088" cy="571504"/>
            </a:xfrm>
          </p:grpSpPr>
          <p:pic>
            <p:nvPicPr>
              <p:cNvPr id="9247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33 Conector recto"/>
              <p:cNvCxnSpPr/>
              <p:nvPr/>
            </p:nvCxnSpPr>
            <p:spPr>
              <a:xfrm rot="16200000" flipH="1">
                <a:off x="5245688" y="2720805"/>
                <a:ext cx="285752" cy="273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228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863" y="2708275"/>
              <a:ext cx="547687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1" descr="C:\Users\ROSA MA\Pictures\1 KITS COMPRADOS\30 JUN-11\revidevi_CoolHalloweenP\PNG\revidevi_CoolHalloweenPP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075" y="1720850"/>
              <a:ext cx="874713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388" y="1389063"/>
              <a:ext cx="15843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1700213"/>
              <a:ext cx="18176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Imagen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938" y="3141663"/>
              <a:ext cx="1047750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Imagen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-8618"/>
            <a:stretch>
              <a:fillRect/>
            </a:stretch>
          </p:blipFill>
          <p:spPr bwMode="auto">
            <a:xfrm>
              <a:off x="3873500" y="3930650"/>
              <a:ext cx="8636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Imagen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3284538"/>
              <a:ext cx="823913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Imagen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900" y="3406775"/>
              <a:ext cx="720725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Imagen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0" y="3429000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Imagen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3789363"/>
              <a:ext cx="287338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Imagen 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3141663"/>
              <a:ext cx="893762" cy="152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Imagen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0" y="4292600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Imagen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-8618"/>
            <a:stretch>
              <a:fillRect/>
            </a:stretch>
          </p:blipFill>
          <p:spPr bwMode="auto">
            <a:xfrm>
              <a:off x="6176963" y="3789363"/>
              <a:ext cx="86360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Imagen 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11"/>
            <a:stretch>
              <a:fillRect/>
            </a:stretch>
          </p:blipFill>
          <p:spPr bwMode="auto">
            <a:xfrm>
              <a:off x="1857375" y="2924175"/>
              <a:ext cx="1087438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Imagen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2781300"/>
              <a:ext cx="1047750" cy="118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Imagen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-8618"/>
            <a:stretch>
              <a:fillRect/>
            </a:stretch>
          </p:blipFill>
          <p:spPr bwMode="auto">
            <a:xfrm>
              <a:off x="992188" y="3644900"/>
              <a:ext cx="865187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109 CuadroTexto"/>
            <p:cNvSpPr txBox="1">
              <a:spLocks noChangeArrowheads="1"/>
            </p:cNvSpPr>
            <p:nvPr/>
          </p:nvSpPr>
          <p:spPr bwMode="auto">
            <a:xfrm>
              <a:off x="3249458" y="2692572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  <p:sp>
          <p:nvSpPr>
            <p:cNvPr id="35" name="109 CuadroTexto"/>
            <p:cNvSpPr txBox="1">
              <a:spLocks noChangeArrowheads="1"/>
            </p:cNvSpPr>
            <p:nvPr/>
          </p:nvSpPr>
          <p:spPr bwMode="auto">
            <a:xfrm>
              <a:off x="5730564" y="4280694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  <p:sp>
          <p:nvSpPr>
            <p:cNvPr id="36" name="109 CuadroTexto"/>
            <p:cNvSpPr txBox="1">
              <a:spLocks noChangeArrowheads="1"/>
            </p:cNvSpPr>
            <p:nvPr/>
          </p:nvSpPr>
          <p:spPr bwMode="auto">
            <a:xfrm>
              <a:off x="959479" y="4225822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  <p:sp>
        <p:nvSpPr>
          <p:cNvPr id="9219" name="29 Rectángulo"/>
          <p:cNvSpPr>
            <a:spLocks noChangeArrowheads="1"/>
          </p:cNvSpPr>
          <p:nvPr/>
        </p:nvSpPr>
        <p:spPr bwMode="auto">
          <a:xfrm>
            <a:off x="309563" y="214313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>
                <a:latin typeface="Calibri" panose="020F0502020204030204" pitchFamily="34" charset="0"/>
              </a:rPr>
              <a:t>Cajita Tipo Macdonal</a:t>
            </a:r>
          </a:p>
          <a:p>
            <a:pPr eaLnBrk="1" hangingPunct="1"/>
            <a:r>
              <a:rPr lang="es-ES">
                <a:latin typeface="Calibri" panose="020F0502020204030204" pitchFamily="34" charset="0"/>
              </a:rPr>
              <a:t>Para golosinas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72 CuadroTexto"/>
          <p:cNvSpPr txBox="1">
            <a:spLocks noChangeArrowheads="1"/>
          </p:cNvSpPr>
          <p:nvPr/>
        </p:nvSpPr>
        <p:spPr bwMode="auto">
          <a:xfrm>
            <a:off x="7596188" y="2214563"/>
            <a:ext cx="1470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Etiqueta Gaseosa</a:t>
            </a:r>
          </a:p>
        </p:txBody>
      </p:sp>
      <p:grpSp>
        <p:nvGrpSpPr>
          <p:cNvPr id="10243" name="Grupo 5"/>
          <p:cNvGrpSpPr>
            <a:grpSpLocks/>
          </p:cNvGrpSpPr>
          <p:nvPr/>
        </p:nvGrpSpPr>
        <p:grpSpPr bwMode="auto">
          <a:xfrm>
            <a:off x="952500" y="3286125"/>
            <a:ext cx="7199313" cy="2865438"/>
            <a:chOff x="952500" y="3286125"/>
            <a:chExt cx="7199313" cy="2865438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" y="3286125"/>
              <a:ext cx="7199313" cy="2865438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938" y="3429000"/>
              <a:ext cx="1412875" cy="172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4149725"/>
              <a:ext cx="15843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4005263"/>
              <a:ext cx="7000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3789363"/>
              <a:ext cx="6985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1" name="113 Grupo"/>
            <p:cNvGrpSpPr>
              <a:grpSpLocks/>
            </p:cNvGrpSpPr>
            <p:nvPr/>
          </p:nvGrpSpPr>
          <p:grpSpPr bwMode="auto">
            <a:xfrm rot="10800000">
              <a:off x="3944938" y="3429000"/>
              <a:ext cx="652462" cy="571500"/>
              <a:chOff x="5024438" y="2285992"/>
              <a:chExt cx="709088" cy="571504"/>
            </a:xfrm>
          </p:grpSpPr>
          <p:pic>
            <p:nvPicPr>
              <p:cNvPr id="10272" name="Picture 8" descr="C:\Users\ROSA MA\Pictures\1 KITS COMPRADOS\30 JUN-11\BL_HalloweenOwls\BL_HalloweenOwlsPNG\BL_Spider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4438" y="2285992"/>
                <a:ext cx="709088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" name="43 Conector recto"/>
              <p:cNvCxnSpPr/>
              <p:nvPr/>
            </p:nvCxnSpPr>
            <p:spPr>
              <a:xfrm rot="16200000" flipH="1">
                <a:off x="5248182" y="2713758"/>
                <a:ext cx="285752" cy="172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44" name="72 CuadroTexto"/>
          <p:cNvSpPr txBox="1">
            <a:spLocks noChangeArrowheads="1"/>
          </p:cNvSpPr>
          <p:nvPr/>
        </p:nvSpPr>
        <p:spPr bwMode="auto">
          <a:xfrm>
            <a:off x="452438" y="278606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200">
                <a:latin typeface="Comic Sans MS" panose="030F0702030302020204" pitchFamily="66" charset="0"/>
              </a:rPr>
              <a:t>Plantilla Para Wrappers</a:t>
            </a:r>
          </a:p>
        </p:txBody>
      </p:sp>
      <p:grpSp>
        <p:nvGrpSpPr>
          <p:cNvPr id="10245" name="Grupo 1"/>
          <p:cNvGrpSpPr>
            <a:grpSpLocks/>
          </p:cNvGrpSpPr>
          <p:nvPr/>
        </p:nvGrpSpPr>
        <p:grpSpPr bwMode="auto">
          <a:xfrm>
            <a:off x="666750" y="214313"/>
            <a:ext cx="8428038" cy="1928812"/>
            <a:chOff x="666750" y="214313"/>
            <a:chExt cx="8428038" cy="1928812"/>
          </a:xfrm>
        </p:grpSpPr>
        <p:sp>
          <p:nvSpPr>
            <p:cNvPr id="3" name="2 Rectángulo"/>
            <p:cNvSpPr/>
            <p:nvPr/>
          </p:nvSpPr>
          <p:spPr bwMode="auto">
            <a:xfrm rot="5400000">
              <a:off x="3916363" y="-3035300"/>
              <a:ext cx="1928812" cy="8428038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 bwMode="auto">
            <a:xfrm rot="5400000">
              <a:off x="3987006" y="-2964656"/>
              <a:ext cx="1785938" cy="8286750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 bwMode="auto">
            <a:xfrm>
              <a:off x="755650" y="714375"/>
              <a:ext cx="8255000" cy="900113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/>
            </a:p>
          </p:txBody>
        </p:sp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5" y="785813"/>
              <a:ext cx="29051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 bwMode="auto">
            <a:xfrm rot="10800000">
              <a:off x="1952625" y="500063"/>
              <a:ext cx="5929313" cy="1357312"/>
            </a:xfrm>
            <a:prstGeom prst="rect">
              <a:avLst/>
            </a:prstGeom>
            <a:blipFill dpi="0" rotWithShape="1">
              <a:blip r:embed="rId3" cstate="print"/>
              <a:srcRect/>
              <a:tile tx="0" ty="-1524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0254" name="Picture 7" descr="C:\Users\ROSA MA\Pictures\1 KITS COMPRADOS\30 JUN-11\revidevi_HanutedHouseCA\PNG\HauntedHouseP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175" y="260350"/>
              <a:ext cx="1476375" cy="180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981075"/>
              <a:ext cx="18573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2" descr="C:\Users\ROSA MA\Pictures\1 KITS COMPRADOS\30 JUN-11\revidevi_HanutedHouseCA\PNG\HauntedHouseP1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557213"/>
              <a:ext cx="504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Imagen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549275"/>
              <a:ext cx="106521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Imagen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2"/>
            <a:stretch>
              <a:fillRect/>
            </a:stretch>
          </p:blipFill>
          <p:spPr bwMode="auto">
            <a:xfrm>
              <a:off x="6176963" y="1196975"/>
              <a:ext cx="965200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Imagen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333375"/>
              <a:ext cx="82391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Imagen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908050"/>
              <a:ext cx="606425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Imagen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1196975"/>
              <a:ext cx="28733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Imagen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0" y="549275"/>
              <a:ext cx="2889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Imagen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404813"/>
              <a:ext cx="925513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Imagen 3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549275"/>
              <a:ext cx="1154113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109 CuadroTexto"/>
            <p:cNvSpPr txBox="1">
              <a:spLocks noChangeArrowheads="1"/>
            </p:cNvSpPr>
            <p:nvPr/>
          </p:nvSpPr>
          <p:spPr bwMode="auto">
            <a:xfrm>
              <a:off x="3348038" y="458021"/>
              <a:ext cx="1476686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sz="2400" b="1" dirty="0" smtClean="0">
                  <a:ln w="19050"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Matthew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238</Words>
  <Application>Microsoft Office PowerPoint</Application>
  <PresentationFormat>A4 (210 x 297 mm)</PresentationFormat>
  <Paragraphs>85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 Rounded MT Bold</vt:lpstr>
      <vt:lpstr>Comic Sans MS</vt:lpstr>
      <vt:lpstr>Arial</vt:lpstr>
      <vt:lpstr>GROBOLD</vt:lpstr>
      <vt:lpstr>BadDog</vt:lpstr>
      <vt:lpstr>Calibri</vt:lpstr>
      <vt:lpstr>Aharoni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www.kitimprimible.com;</Manager>
  <Company>www.kitimprimible.com;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MegaIdea.Net</dc:creator>
  <cp:keywords>megaidea.net</cp:keywords>
  <cp:lastModifiedBy>WIN7</cp:lastModifiedBy>
  <cp:revision>56</cp:revision>
  <dcterms:created xsi:type="dcterms:W3CDTF">2013-10-03T17:30:11Z</dcterms:created>
  <dcterms:modified xsi:type="dcterms:W3CDTF">2019-10-11T21:23:19Z</dcterms:modified>
</cp:coreProperties>
</file>