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v29wieheDYk6DrPGlLHm+PF3+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36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412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90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38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40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850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9079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501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82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78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79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40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36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77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3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279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50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 rot="5400000">
            <a:off x="2690019" y="-594519"/>
            <a:ext cx="4525962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.png"/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60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69.png"/><Relationship Id="rId10" Type="http://schemas.openxmlformats.org/officeDocument/2006/relationships/image" Target="../media/image5.png"/><Relationship Id="rId4" Type="http://schemas.openxmlformats.org/officeDocument/2006/relationships/image" Target="../media/image63.png"/><Relationship Id="rId9" Type="http://schemas.openxmlformats.org/officeDocument/2006/relationships/image" Target="../media/image9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jpg"/><Relationship Id="rId7" Type="http://schemas.openxmlformats.org/officeDocument/2006/relationships/image" Target="../media/image59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71.png"/><Relationship Id="rId10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5.png"/><Relationship Id="rId7" Type="http://schemas.openxmlformats.org/officeDocument/2006/relationships/image" Target="../media/image72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88.png"/><Relationship Id="rId5" Type="http://schemas.openxmlformats.org/officeDocument/2006/relationships/image" Target="../media/image6.png"/><Relationship Id="rId10" Type="http://schemas.openxmlformats.org/officeDocument/2006/relationships/image" Target="../media/image87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18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5.jp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5.jpg"/><Relationship Id="rId18" Type="http://schemas.openxmlformats.org/officeDocument/2006/relationships/image" Target="../media/image5.png"/><Relationship Id="rId3" Type="http://schemas.openxmlformats.org/officeDocument/2006/relationships/image" Target="../media/image28.png"/><Relationship Id="rId21" Type="http://schemas.openxmlformats.org/officeDocument/2006/relationships/image" Target="../media/image3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2.png"/><Relationship Id="rId5" Type="http://schemas.openxmlformats.org/officeDocument/2006/relationships/image" Target="../media/image7.png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image" Target="../media/image19.png"/><Relationship Id="rId2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9.png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3" Type="http://schemas.openxmlformats.org/officeDocument/2006/relationships/image" Target="../media/image45.png"/><Relationship Id="rId7" Type="http://schemas.openxmlformats.org/officeDocument/2006/relationships/image" Target="../media/image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4.png"/><Relationship Id="rId5" Type="http://schemas.openxmlformats.org/officeDocument/2006/relationships/image" Target="../media/image47.png"/><Relationship Id="rId10" Type="http://schemas.openxmlformats.org/officeDocument/2006/relationships/image" Target="../media/image14.png"/><Relationship Id="rId4" Type="http://schemas.openxmlformats.org/officeDocument/2006/relationships/image" Target="../media/image46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9.png"/><Relationship Id="rId7" Type="http://schemas.openxmlformats.org/officeDocument/2006/relationships/image" Target="../media/image10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50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8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193600" y="2014512"/>
            <a:ext cx="5429100" cy="3071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 los elementos de cada Plantilla están Agrupados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Puedes desagruparlos  haciendo clic en cada plantilla con el botón derecho  y elegís la opción agrupar y la pestaña desagrupar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cambiarlos totalmente si lo deseas: puedes cambiar los colores de  Fondo, cambiar las imágenes, agregar otras…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10"/>
          <p:cNvGrpSpPr/>
          <p:nvPr/>
        </p:nvGrpSpPr>
        <p:grpSpPr>
          <a:xfrm>
            <a:off x="966787" y="0"/>
            <a:ext cx="7972425" cy="6858000"/>
            <a:chOff x="966788" y="0"/>
            <a:chExt cx="7972425" cy="6858000"/>
          </a:xfrm>
        </p:grpSpPr>
        <p:pic>
          <p:nvPicPr>
            <p:cNvPr id="381" name="Google Shape;381;p10" descr="caja 3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6788" y="0"/>
              <a:ext cx="7972425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10" descr="rainbow2.png"/>
            <p:cNvPicPr preferRelativeResize="0"/>
            <p:nvPr/>
          </p:nvPicPr>
          <p:blipFill rotWithShape="1">
            <a:blip r:embed="rId4">
              <a:alphaModFix/>
            </a:blip>
            <a:srcRect l="20608" r="11589" b="43101"/>
            <a:stretch/>
          </p:blipFill>
          <p:spPr>
            <a:xfrm flipH="1">
              <a:off x="4017039" y="3140966"/>
              <a:ext cx="1684508" cy="1809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10"/>
            <p:cNvSpPr txBox="1"/>
            <p:nvPr/>
          </p:nvSpPr>
          <p:spPr>
            <a:xfrm>
              <a:off x="5381628" y="2714620"/>
              <a:ext cx="194348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Arial"/>
                <a:buNone/>
              </a:pPr>
              <a:r>
                <a:rPr lang="en-US" sz="36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100" dirty="0"/>
            </a:p>
          </p:txBody>
        </p:sp>
        <p:sp>
          <p:nvSpPr>
            <p:cNvPr id="384" name="Google Shape;384;p10"/>
            <p:cNvSpPr txBox="1"/>
            <p:nvPr/>
          </p:nvSpPr>
          <p:spPr>
            <a:xfrm>
              <a:off x="5460340" y="3214686"/>
              <a:ext cx="1921552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lang="en-US" sz="2000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Mis 2 Añitos</a:t>
              </a:r>
              <a:endParaRPr sz="1100" dirty="0"/>
            </a:p>
          </p:txBody>
        </p:sp>
        <p:pic>
          <p:nvPicPr>
            <p:cNvPr id="385" name="Google Shape;385;p10" descr="giraffe_eyes_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10058" y="3000372"/>
              <a:ext cx="1073937" cy="1961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0" descr="Sin título-11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4108" y="3857628"/>
              <a:ext cx="1353600" cy="1026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0" descr="Imagenes (19)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5810256" y="3786190"/>
              <a:ext cx="714380" cy="1143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10" descr="giraffe_eyes_1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310454" y="2928934"/>
              <a:ext cx="839547" cy="2000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10" descr="sder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6524636" y="3714752"/>
              <a:ext cx="1000132" cy="124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10" descr="Sin título-11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238224" y="3071810"/>
              <a:ext cx="1643074" cy="1792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10" descr="Imagenes (19)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flipH="1">
              <a:off x="4953000" y="3714752"/>
              <a:ext cx="857256" cy="1231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10" descr="Imagenes (2)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810124" y="1428736"/>
              <a:ext cx="1214446" cy="1216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10" descr="Baby tv (9)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24042" y="3071810"/>
              <a:ext cx="1835790" cy="496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10" descr="Baby tv (11)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381100" y="2285992"/>
              <a:ext cx="1023910" cy="421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10" descr="cloud1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453198" y="1785926"/>
              <a:ext cx="1357322" cy="8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10" descr="Baby tv (9)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738818" y="2143116"/>
              <a:ext cx="1571636" cy="425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7" name="Google Shape;397;p10"/>
          <p:cNvSpPr txBox="1"/>
          <p:nvPr/>
        </p:nvSpPr>
        <p:spPr>
          <a:xfrm>
            <a:off x="93662" y="119062"/>
            <a:ext cx="26987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Cajita  Valijita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Imprime 2 de esta plantilla  para formar una cajita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11"/>
          <p:cNvGrpSpPr/>
          <p:nvPr/>
        </p:nvGrpSpPr>
        <p:grpSpPr>
          <a:xfrm>
            <a:off x="631825" y="0"/>
            <a:ext cx="8640762" cy="6858000"/>
            <a:chOff x="631825" y="0"/>
            <a:chExt cx="8640763" cy="6858000"/>
          </a:xfrm>
        </p:grpSpPr>
        <p:pic>
          <p:nvPicPr>
            <p:cNvPr id="404" name="Google Shape;404;p11" descr="cajita 6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1825" y="0"/>
              <a:ext cx="864076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11" descr="cajita 6.png"/>
            <p:cNvPicPr preferRelativeResize="0"/>
            <p:nvPr/>
          </p:nvPicPr>
          <p:blipFill rotWithShape="1">
            <a:blip r:embed="rId4">
              <a:alphaModFix/>
            </a:blip>
            <a:srcRect b="60499"/>
            <a:stretch/>
          </p:blipFill>
          <p:spPr>
            <a:xfrm>
              <a:off x="631825" y="0"/>
              <a:ext cx="8640008" cy="2708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11" descr="rainbow2.png"/>
            <p:cNvPicPr preferRelativeResize="0"/>
            <p:nvPr/>
          </p:nvPicPr>
          <p:blipFill rotWithShape="1">
            <a:blip r:embed="rId5">
              <a:alphaModFix/>
            </a:blip>
            <a:srcRect l="20608" b="43402"/>
            <a:stretch/>
          </p:blipFill>
          <p:spPr>
            <a:xfrm flipH="1">
              <a:off x="3728367" y="3140966"/>
              <a:ext cx="2160140" cy="19710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11"/>
            <p:cNvSpPr txBox="1"/>
            <p:nvPr/>
          </p:nvSpPr>
          <p:spPr>
            <a:xfrm>
              <a:off x="5738818" y="2714620"/>
              <a:ext cx="194348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Arial"/>
                <a:buNone/>
              </a:pPr>
              <a:r>
                <a:rPr lang="en-US" sz="36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100" dirty="0"/>
            </a:p>
          </p:txBody>
        </p:sp>
        <p:sp>
          <p:nvSpPr>
            <p:cNvPr id="408" name="Google Shape;408;p11"/>
            <p:cNvSpPr txBox="1"/>
            <p:nvPr/>
          </p:nvSpPr>
          <p:spPr>
            <a:xfrm>
              <a:off x="5817530" y="3214686"/>
              <a:ext cx="1921552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lang="en-US" sz="2000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Mis 2 Añitos</a:t>
              </a:r>
              <a:endParaRPr sz="1100" dirty="0"/>
            </a:p>
          </p:txBody>
        </p:sp>
        <p:pic>
          <p:nvPicPr>
            <p:cNvPr id="409" name="Google Shape;409;p11" descr="Baby tv (12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67380" y="3857628"/>
              <a:ext cx="1857388" cy="1171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11" descr="giraffe_eyes_1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4024305" y="2928934"/>
              <a:ext cx="899515" cy="2143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11" descr="Sin título-12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flipH="1">
              <a:off x="4738686" y="3714752"/>
              <a:ext cx="1068805" cy="132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11" descr="Imagenes (2)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810124" y="2785912"/>
              <a:ext cx="1000132" cy="1002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11" descr="Baby tv (9)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024438" y="1500174"/>
              <a:ext cx="2364097" cy="639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11" descr="cloud1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095480" y="2285992"/>
              <a:ext cx="1357322" cy="8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11" descr="Imagenes (2)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238357" y="3000372"/>
              <a:ext cx="1478366" cy="20716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11" descr="Sin título-11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flipH="1">
              <a:off x="738157" y="3286124"/>
              <a:ext cx="1605189" cy="1785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1" descr="Imagenes (2)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523976" y="2714620"/>
              <a:ext cx="795615" cy="79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11" descr="cloud1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667644" y="2786058"/>
              <a:ext cx="1357322" cy="8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11" descr="s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flipH="1">
              <a:off x="7310454" y="3357562"/>
              <a:ext cx="1143008" cy="17572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11"/>
          <p:cNvSpPr txBox="1"/>
          <p:nvPr/>
        </p:nvSpPr>
        <p:spPr>
          <a:xfrm>
            <a:off x="93662" y="119062"/>
            <a:ext cx="26987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Cajita  Valijita 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Imprime 2 de esta plantilla  para formar una cajita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2"/>
          <p:cNvGrpSpPr/>
          <p:nvPr/>
        </p:nvGrpSpPr>
        <p:grpSpPr>
          <a:xfrm>
            <a:off x="666750" y="214312"/>
            <a:ext cx="8428037" cy="1928812"/>
            <a:chOff x="666750" y="214313"/>
            <a:chExt cx="8428038" cy="1928812"/>
          </a:xfrm>
        </p:grpSpPr>
        <p:sp>
          <p:nvSpPr>
            <p:cNvPr id="426" name="Google Shape;426;p12"/>
            <p:cNvSpPr txBox="1"/>
            <p:nvPr/>
          </p:nvSpPr>
          <p:spPr>
            <a:xfrm rot="5400000">
              <a:off x="3916363" y="-3035300"/>
              <a:ext cx="1928812" cy="842803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2"/>
            <p:cNvSpPr txBox="1"/>
            <p:nvPr/>
          </p:nvSpPr>
          <p:spPr>
            <a:xfrm rot="5400000">
              <a:off x="3987006" y="-2964656"/>
              <a:ext cx="1785938" cy="8286750"/>
            </a:xfrm>
            <a:prstGeom prst="rect">
              <a:avLst/>
            </a:prstGeom>
            <a:solidFill>
              <a:srgbClr val="15C2F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2"/>
            <p:cNvSpPr txBox="1"/>
            <p:nvPr/>
          </p:nvSpPr>
          <p:spPr>
            <a:xfrm>
              <a:off x="754063" y="714375"/>
              <a:ext cx="8255000" cy="90011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9" name="Google Shape;429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1429229" y="1018432"/>
              <a:ext cx="755995" cy="2907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12"/>
            <p:cNvSpPr txBox="1"/>
            <p:nvPr/>
          </p:nvSpPr>
          <p:spPr>
            <a:xfrm>
              <a:off x="2095500" y="500063"/>
              <a:ext cx="5929313" cy="1357312"/>
            </a:xfrm>
            <a:prstGeom prst="rect">
              <a:avLst/>
            </a:prstGeom>
            <a:gradFill>
              <a:gsLst>
                <a:gs pos="0">
                  <a:srgbClr val="57D3FF"/>
                </a:gs>
                <a:gs pos="5999">
                  <a:srgbClr val="57D3FF"/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1" name="Google Shape;431;p12" descr="rainbow2.png"/>
            <p:cNvPicPr preferRelativeResize="0"/>
            <p:nvPr/>
          </p:nvPicPr>
          <p:blipFill rotWithShape="1">
            <a:blip r:embed="rId5">
              <a:alphaModFix/>
            </a:blip>
            <a:srcRect l="20608" b="43101"/>
            <a:stretch/>
          </p:blipFill>
          <p:spPr>
            <a:xfrm>
              <a:off x="6318000" y="476674"/>
              <a:ext cx="1720800" cy="157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12" descr="giraffe_eyes_1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2238356" y="285729"/>
              <a:ext cx="756000" cy="1801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12" descr="Imagenes (19)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7381892" y="699986"/>
              <a:ext cx="857256" cy="1372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12" descr="Sin título-11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81298" y="428604"/>
              <a:ext cx="1381215" cy="150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12" descr="Imagenes (19)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167446" y="571480"/>
              <a:ext cx="1006408" cy="14460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12"/>
            <p:cNvSpPr txBox="1"/>
            <p:nvPr/>
          </p:nvSpPr>
          <p:spPr>
            <a:xfrm>
              <a:off x="4167182" y="334012"/>
              <a:ext cx="194348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Arial"/>
                <a:buNone/>
              </a:pPr>
              <a:r>
                <a:rPr lang="en-US" sz="32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050" dirty="0"/>
            </a:p>
          </p:txBody>
        </p:sp>
        <p:sp>
          <p:nvSpPr>
            <p:cNvPr id="437" name="Google Shape;437;p12"/>
            <p:cNvSpPr txBox="1"/>
            <p:nvPr/>
          </p:nvSpPr>
          <p:spPr>
            <a:xfrm>
              <a:off x="4245894" y="834078"/>
              <a:ext cx="1921552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lang="en-US" sz="2000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Mis 2 Añitos</a:t>
              </a:r>
              <a:endParaRPr sz="1100" dirty="0"/>
            </a:p>
          </p:txBody>
        </p:sp>
        <p:pic>
          <p:nvPicPr>
            <p:cNvPr id="438" name="Google Shape;438;p12" descr="Imagenes (2)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524240" y="285728"/>
              <a:ext cx="792000" cy="79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12" descr="Baby tv (9)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310058" y="1285860"/>
              <a:ext cx="1835790" cy="4964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0" name="Google Shape;440;p12"/>
          <p:cNvSpPr txBox="1"/>
          <p:nvPr/>
        </p:nvSpPr>
        <p:spPr>
          <a:xfrm>
            <a:off x="452437" y="2786062"/>
            <a:ext cx="13573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Plantilla Para Wrappers</a:t>
            </a:r>
            <a:endParaRPr/>
          </a:p>
        </p:txBody>
      </p:sp>
      <p:grpSp>
        <p:nvGrpSpPr>
          <p:cNvPr id="441" name="Google Shape;441;p12"/>
          <p:cNvGrpSpPr/>
          <p:nvPr/>
        </p:nvGrpSpPr>
        <p:grpSpPr>
          <a:xfrm>
            <a:off x="1352550" y="3213100"/>
            <a:ext cx="7199312" cy="2865437"/>
            <a:chOff x="1352550" y="3213100"/>
            <a:chExt cx="7199313" cy="2865438"/>
          </a:xfrm>
        </p:grpSpPr>
        <p:pic>
          <p:nvPicPr>
            <p:cNvPr id="442" name="Google Shape;442;p1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352550" y="3213100"/>
              <a:ext cx="7199313" cy="2865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12" descr="Sin título-11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86165" y="3500438"/>
              <a:ext cx="1381215" cy="150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2" descr="giraffe_eyes_1.png"/>
            <p:cNvPicPr preferRelativeResize="0"/>
            <p:nvPr/>
          </p:nvPicPr>
          <p:blipFill rotWithShape="1">
            <a:blip r:embed="rId6">
              <a:alphaModFix/>
            </a:blip>
            <a:srcRect b="10344"/>
            <a:stretch/>
          </p:blipFill>
          <p:spPr>
            <a:xfrm flipH="1">
              <a:off x="3524240" y="3571876"/>
              <a:ext cx="869532" cy="1857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12"/>
            <p:cNvPicPr preferRelativeResize="0"/>
            <p:nvPr/>
          </p:nvPicPr>
          <p:blipFill rotWithShape="1">
            <a:blip r:embed="rId12">
              <a:alphaModFix/>
            </a:blip>
            <a:srcRect t="42721"/>
            <a:stretch/>
          </p:blipFill>
          <p:spPr>
            <a:xfrm>
              <a:off x="1352550" y="4437236"/>
              <a:ext cx="7199313" cy="164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12" descr="Imagenes (19)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710820" y="3714752"/>
              <a:ext cx="956692" cy="1374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12" descr="Imagenes (2)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809860" y="4000504"/>
              <a:ext cx="792000" cy="793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12"/>
          <p:cNvSpPr txBox="1"/>
          <p:nvPr/>
        </p:nvSpPr>
        <p:spPr>
          <a:xfrm>
            <a:off x="7596187" y="2214562"/>
            <a:ext cx="14700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Etiqueta Gaseosa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3"/>
          <p:cNvGrpSpPr/>
          <p:nvPr/>
        </p:nvGrpSpPr>
        <p:grpSpPr>
          <a:xfrm>
            <a:off x="1309687" y="419100"/>
            <a:ext cx="7199312" cy="2865437"/>
            <a:chOff x="1309662" y="418914"/>
            <a:chExt cx="7199313" cy="2865438"/>
          </a:xfrm>
        </p:grpSpPr>
        <p:pic>
          <p:nvPicPr>
            <p:cNvPr id="455" name="Google Shape;45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9662" y="418914"/>
              <a:ext cx="7199313" cy="2865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13" descr="Sin título-11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67050" y="857232"/>
              <a:ext cx="1033442" cy="1481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13" descr="giraffe_eyes_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84354" y="642918"/>
              <a:ext cx="1311588" cy="1425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13"/>
            <p:cNvPicPr preferRelativeResize="0"/>
            <p:nvPr/>
          </p:nvPicPr>
          <p:blipFill rotWithShape="1">
            <a:blip r:embed="rId3">
              <a:alphaModFix/>
            </a:blip>
            <a:srcRect t="42721"/>
            <a:stretch/>
          </p:blipFill>
          <p:spPr>
            <a:xfrm>
              <a:off x="1309662" y="1643050"/>
              <a:ext cx="7199313" cy="164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13" descr="Imagenes (19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67932" y="937569"/>
              <a:ext cx="956692" cy="13406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0" name="Google Shape;460;p13"/>
          <p:cNvSpPr txBox="1"/>
          <p:nvPr/>
        </p:nvSpPr>
        <p:spPr>
          <a:xfrm>
            <a:off x="595312" y="4857750"/>
            <a:ext cx="13573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Plantillas Para toppers-Ponlo en  un Palillo y decora tu Cupcakes</a:t>
            </a:r>
            <a:endParaRPr/>
          </a:p>
        </p:txBody>
      </p:sp>
      <p:grpSp>
        <p:nvGrpSpPr>
          <p:cNvPr id="461" name="Google Shape;461;p13"/>
          <p:cNvGrpSpPr/>
          <p:nvPr/>
        </p:nvGrpSpPr>
        <p:grpSpPr>
          <a:xfrm>
            <a:off x="3975100" y="4522787"/>
            <a:ext cx="1798637" cy="1789112"/>
            <a:chOff x="3975100" y="4522788"/>
            <a:chExt cx="1798638" cy="1789112"/>
          </a:xfrm>
        </p:grpSpPr>
        <p:pic>
          <p:nvPicPr>
            <p:cNvPr id="462" name="Google Shape;462;p13" descr="6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975100" y="4522788"/>
              <a:ext cx="1798638" cy="1789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13"/>
            <p:cNvSpPr/>
            <p:nvPr/>
          </p:nvSpPr>
          <p:spPr>
            <a:xfrm>
              <a:off x="4238625" y="4857750"/>
              <a:ext cx="1214438" cy="1214438"/>
            </a:xfrm>
            <a:prstGeom prst="ellipse">
              <a:avLst/>
            </a:prstGeom>
            <a:gradFill>
              <a:gsLst>
                <a:gs pos="0">
                  <a:srgbClr val="57D3FF"/>
                </a:gs>
                <a:gs pos="28999">
                  <a:srgbClr val="57D3FF"/>
                </a:gs>
                <a:gs pos="47999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 w="381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4" name="Google Shape;464;p13" descr="Baby tv (12)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67182" y="5072074"/>
              <a:ext cx="1357322" cy="8561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5" name="Google Shape;465;p13"/>
          <p:cNvGrpSpPr/>
          <p:nvPr/>
        </p:nvGrpSpPr>
        <p:grpSpPr>
          <a:xfrm>
            <a:off x="5897562" y="4500562"/>
            <a:ext cx="1854200" cy="1800225"/>
            <a:chOff x="5897563" y="4500563"/>
            <a:chExt cx="1854200" cy="1800225"/>
          </a:xfrm>
        </p:grpSpPr>
        <p:pic>
          <p:nvPicPr>
            <p:cNvPr id="466" name="Google Shape;466;p13" descr="4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7563" y="4500563"/>
              <a:ext cx="1854200" cy="1800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p13"/>
            <p:cNvSpPr/>
            <p:nvPr/>
          </p:nvSpPr>
          <p:spPr>
            <a:xfrm>
              <a:off x="6208713" y="4783138"/>
              <a:ext cx="1216025" cy="1216025"/>
            </a:xfrm>
            <a:prstGeom prst="ellipse">
              <a:avLst/>
            </a:prstGeom>
            <a:gradFill>
              <a:gsLst>
                <a:gs pos="0">
                  <a:srgbClr val="57D3FF"/>
                </a:gs>
                <a:gs pos="28999">
                  <a:srgbClr val="57D3FF"/>
                </a:gs>
                <a:gs pos="47999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8" name="Google Shape;468;p13" descr="Imagenes (16)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381760" y="4643446"/>
              <a:ext cx="857256" cy="1434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9" name="Google Shape;469;p13"/>
          <p:cNvGrpSpPr/>
          <p:nvPr/>
        </p:nvGrpSpPr>
        <p:grpSpPr>
          <a:xfrm>
            <a:off x="7739062" y="4549775"/>
            <a:ext cx="1847850" cy="1800225"/>
            <a:chOff x="7739063" y="4549775"/>
            <a:chExt cx="1847850" cy="1800225"/>
          </a:xfrm>
        </p:grpSpPr>
        <p:pic>
          <p:nvPicPr>
            <p:cNvPr id="470" name="Google Shape;470;p13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739063" y="4549775"/>
              <a:ext cx="1847850" cy="1800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Google Shape;471;p13"/>
            <p:cNvSpPr/>
            <p:nvPr/>
          </p:nvSpPr>
          <p:spPr>
            <a:xfrm>
              <a:off x="8081963" y="4892675"/>
              <a:ext cx="1143000" cy="1143000"/>
            </a:xfrm>
            <a:prstGeom prst="ellipse">
              <a:avLst/>
            </a:prstGeom>
            <a:gradFill>
              <a:gsLst>
                <a:gs pos="0">
                  <a:srgbClr val="57D3FF"/>
                </a:gs>
                <a:gs pos="28999">
                  <a:srgbClr val="57D3FF"/>
                </a:gs>
                <a:gs pos="47999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 w="381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2" name="Google Shape;472;p13" descr="sde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208000" y="5000636"/>
              <a:ext cx="931193" cy="947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13"/>
          <p:cNvGrpSpPr/>
          <p:nvPr/>
        </p:nvGrpSpPr>
        <p:grpSpPr>
          <a:xfrm>
            <a:off x="2095500" y="4643437"/>
            <a:ext cx="1571625" cy="1571625"/>
            <a:chOff x="2095500" y="4643438"/>
            <a:chExt cx="1571625" cy="1571625"/>
          </a:xfrm>
        </p:grpSpPr>
        <p:sp>
          <p:nvSpPr>
            <p:cNvPr id="474" name="Google Shape;474;p13"/>
            <p:cNvSpPr/>
            <p:nvPr/>
          </p:nvSpPr>
          <p:spPr>
            <a:xfrm>
              <a:off x="2095500" y="4643438"/>
              <a:ext cx="1571625" cy="1571625"/>
            </a:xfrm>
            <a:prstGeom prst="ellipse">
              <a:avLst/>
            </a:prstGeom>
            <a:solidFill>
              <a:srgbClr val="FF0000"/>
            </a:solidFill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2166938" y="4714875"/>
              <a:ext cx="1428750" cy="1428750"/>
            </a:xfrm>
            <a:prstGeom prst="ellipse">
              <a:avLst/>
            </a:prstGeom>
            <a:gradFill>
              <a:gsLst>
                <a:gs pos="0">
                  <a:srgbClr val="57D3FF"/>
                </a:gs>
                <a:gs pos="28999">
                  <a:srgbClr val="57D3FF"/>
                </a:gs>
                <a:gs pos="47999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6" name="Google Shape;476;p13" descr="Baby tv (1)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flipH="1">
              <a:off x="2452670" y="4714884"/>
              <a:ext cx="641847" cy="1500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13" descr="Imagenes (2)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881298" y="5000636"/>
              <a:ext cx="581739" cy="5829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4"/>
          <p:cNvGrpSpPr/>
          <p:nvPr/>
        </p:nvGrpSpPr>
        <p:grpSpPr>
          <a:xfrm>
            <a:off x="1095375" y="142875"/>
            <a:ext cx="7608887" cy="3240087"/>
            <a:chOff x="1095348" y="0"/>
            <a:chExt cx="7609670" cy="3240000"/>
          </a:xfrm>
        </p:grpSpPr>
        <p:pic>
          <p:nvPicPr>
            <p:cNvPr id="484" name="Google Shape;48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5348" y="0"/>
              <a:ext cx="7609670" cy="32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14" descr="rainbow2.png"/>
            <p:cNvPicPr preferRelativeResize="0"/>
            <p:nvPr/>
          </p:nvPicPr>
          <p:blipFill rotWithShape="1">
            <a:blip r:embed="rId4">
              <a:alphaModFix/>
            </a:blip>
            <a:srcRect l="6999" b="23988"/>
            <a:stretch/>
          </p:blipFill>
          <p:spPr>
            <a:xfrm>
              <a:off x="5738818" y="79121"/>
              <a:ext cx="2928958" cy="3064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5348" y="0"/>
              <a:ext cx="7609670" cy="32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14" descr="giraffe_eyes_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968334" y="357166"/>
              <a:ext cx="1055839" cy="2515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14" descr="Sin título-11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95744" y="642918"/>
              <a:ext cx="1785711" cy="1948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14" descr="Imagenes (2)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809860" y="285728"/>
              <a:ext cx="1143154" cy="1145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14" descr="sder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flipH="1">
              <a:off x="6381760" y="285728"/>
              <a:ext cx="1473932" cy="1500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14"/>
            <p:cNvSpPr txBox="1"/>
            <p:nvPr/>
          </p:nvSpPr>
          <p:spPr>
            <a:xfrm>
              <a:off x="4953000" y="496653"/>
              <a:ext cx="1627048" cy="523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600"/>
                <a:buFont typeface="Arial"/>
                <a:buNone/>
              </a:pPr>
              <a:r>
                <a:rPr lang="en-US" sz="28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100" dirty="0"/>
            </a:p>
          </p:txBody>
        </p:sp>
        <p:pic>
          <p:nvPicPr>
            <p:cNvPr id="492" name="Google Shape;492;p14" descr="Baby tv (9)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4108" y="2357430"/>
              <a:ext cx="1835790" cy="4964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3" name="Google Shape;493;p14"/>
          <p:cNvGrpSpPr/>
          <p:nvPr/>
        </p:nvGrpSpPr>
        <p:grpSpPr>
          <a:xfrm>
            <a:off x="1130300" y="3475037"/>
            <a:ext cx="7608887" cy="3240087"/>
            <a:chOff x="1095348" y="3189396"/>
            <a:chExt cx="7609670" cy="3240000"/>
          </a:xfrm>
        </p:grpSpPr>
        <p:pic>
          <p:nvPicPr>
            <p:cNvPr id="494" name="Google Shape;49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5348" y="3189396"/>
              <a:ext cx="7609670" cy="32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14" descr="rainbow2.png"/>
            <p:cNvPicPr preferRelativeResize="0"/>
            <p:nvPr/>
          </p:nvPicPr>
          <p:blipFill rotWithShape="1">
            <a:blip r:embed="rId4">
              <a:alphaModFix/>
            </a:blip>
            <a:srcRect l="6999" b="23988"/>
            <a:stretch/>
          </p:blipFill>
          <p:spPr>
            <a:xfrm>
              <a:off x="5738818" y="3268517"/>
              <a:ext cx="2928958" cy="3064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5348" y="3189396"/>
              <a:ext cx="7609670" cy="32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14" descr="giraffe_eyes_1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1738290" y="3786190"/>
              <a:ext cx="1356448" cy="1900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14" descr="Sin título-11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112881" y="3832314"/>
              <a:ext cx="1751437" cy="1948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14" descr="Imagenes (2)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38488" y="3500438"/>
              <a:ext cx="1071570" cy="1073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14" descr="sde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6738950" y="3857628"/>
              <a:ext cx="1193207" cy="1714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14" descr="Baby tv (9)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4108" y="5546826"/>
              <a:ext cx="1835790" cy="4964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14"/>
            <p:cNvSpPr txBox="1"/>
            <p:nvPr/>
          </p:nvSpPr>
          <p:spPr>
            <a:xfrm>
              <a:off x="5595942" y="3357562"/>
              <a:ext cx="1627048" cy="523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600"/>
                <a:buFont typeface="Arial"/>
                <a:buNone/>
              </a:pPr>
              <a:r>
                <a:rPr lang="en-US" sz="28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100" dirty="0"/>
            </a:p>
          </p:txBody>
        </p:sp>
      </p:grpSp>
      <p:sp>
        <p:nvSpPr>
          <p:cNvPr id="503" name="Google Shape;503;p14"/>
          <p:cNvSpPr txBox="1"/>
          <p:nvPr/>
        </p:nvSpPr>
        <p:spPr>
          <a:xfrm>
            <a:off x="238125" y="0"/>
            <a:ext cx="15001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ANTIFAZ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15"/>
          <p:cNvGrpSpPr/>
          <p:nvPr/>
        </p:nvGrpSpPr>
        <p:grpSpPr>
          <a:xfrm>
            <a:off x="4762" y="622300"/>
            <a:ext cx="9896475" cy="5613400"/>
            <a:chOff x="4525" y="622220"/>
            <a:chExt cx="9896950" cy="5613560"/>
          </a:xfrm>
        </p:grpSpPr>
        <p:pic>
          <p:nvPicPr>
            <p:cNvPr id="510" name="Google Shape;510;p15" descr="aswew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25" y="622220"/>
              <a:ext cx="9896950" cy="5613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15" descr="giraffe_eyes_1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4095744" y="2357430"/>
              <a:ext cx="1412323" cy="3364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15" descr="Sin título-1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5238752" y="3000372"/>
              <a:ext cx="2286016" cy="2494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15" descr="Imagenes (19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2452670" y="3214686"/>
              <a:ext cx="1643074" cy="2360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Google Shape;514;p15"/>
            <p:cNvSpPr txBox="1"/>
            <p:nvPr/>
          </p:nvSpPr>
          <p:spPr>
            <a:xfrm>
              <a:off x="5095876" y="2071678"/>
              <a:ext cx="2344231" cy="707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5400"/>
                <a:buFont typeface="Arial"/>
                <a:buNone/>
              </a:pPr>
              <a:r>
                <a:rPr lang="en-US" sz="40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050" dirty="0"/>
            </a:p>
          </p:txBody>
        </p:sp>
        <p:pic>
          <p:nvPicPr>
            <p:cNvPr id="515" name="Google Shape;515;p15" descr="Baby tv (9)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75627" y="2857496"/>
              <a:ext cx="2113229" cy="571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15" descr="cloud1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6918" y="2071678"/>
              <a:ext cx="1714512" cy="1126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15" descr="Imagenes (2)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38224" y="3143248"/>
              <a:ext cx="1143154" cy="11454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8" name="Google Shape;518;p15"/>
          <p:cNvSpPr txBox="1"/>
          <p:nvPr/>
        </p:nvSpPr>
        <p:spPr>
          <a:xfrm>
            <a:off x="1023937" y="571500"/>
            <a:ext cx="19288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Plantilla Para Gorrito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"/>
          <p:cNvGrpSpPr/>
          <p:nvPr/>
        </p:nvGrpSpPr>
        <p:grpSpPr>
          <a:xfrm>
            <a:off x="450006" y="714375"/>
            <a:ext cx="6358781" cy="2371725"/>
            <a:chOff x="450585" y="714356"/>
            <a:chExt cx="6357937" cy="2372290"/>
          </a:xfrm>
        </p:grpSpPr>
        <p:sp>
          <p:nvSpPr>
            <p:cNvPr id="101" name="Google Shape;101;p2"/>
            <p:cNvSpPr txBox="1"/>
            <p:nvPr/>
          </p:nvSpPr>
          <p:spPr>
            <a:xfrm>
              <a:off x="450585" y="729209"/>
              <a:ext cx="6357937" cy="23574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515037" y="783226"/>
              <a:ext cx="6215062" cy="2254304"/>
            </a:xfrm>
            <a:prstGeom prst="rect">
              <a:avLst/>
            </a:prstGeom>
            <a:gradFill>
              <a:gsLst>
                <a:gs pos="0">
                  <a:srgbClr val="57D3FF"/>
                </a:gs>
                <a:gs pos="5999">
                  <a:srgbClr val="57D3FF"/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 rot="10800000">
              <a:off x="533135" y="797045"/>
              <a:ext cx="701675" cy="2235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 txBox="1"/>
            <p:nvPr/>
          </p:nvSpPr>
          <p:spPr>
            <a:xfrm rot="10800000">
              <a:off x="1175072" y="796843"/>
              <a:ext cx="206028" cy="223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7835" y="795702"/>
              <a:ext cx="288000" cy="223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t="-3999" b="-3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" name="Google Shape;106;p2" descr="rainbow2.png"/>
            <p:cNvPicPr preferRelativeResize="0"/>
            <p:nvPr/>
          </p:nvPicPr>
          <p:blipFill rotWithShape="1">
            <a:blip r:embed="rId4">
              <a:alphaModFix/>
            </a:blip>
            <a:srcRect l="20608" b="43101"/>
            <a:stretch/>
          </p:blipFill>
          <p:spPr>
            <a:xfrm>
              <a:off x="4593989" y="1071546"/>
              <a:ext cx="2119356" cy="1944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2"/>
            <p:cNvSpPr txBox="1"/>
            <p:nvPr/>
          </p:nvSpPr>
          <p:spPr>
            <a:xfrm rot="16200000">
              <a:off x="-17850" y="1284313"/>
              <a:ext cx="1408591" cy="369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1800" b="0" i="0" u="none" dirty="0">
                  <a:solidFill>
                    <a:schemeClr val="lt1"/>
                  </a:solidFill>
                  <a:sym typeface="Arial"/>
                </a:rPr>
                <a:t>MI FIESTA</a:t>
              </a:r>
              <a:endParaRPr sz="1800" dirty="0"/>
            </a:p>
          </p:txBody>
        </p:sp>
        <p:sp>
          <p:nvSpPr>
            <p:cNvPr id="108" name="Google Shape;108;p2"/>
            <p:cNvSpPr txBox="1"/>
            <p:nvPr/>
          </p:nvSpPr>
          <p:spPr>
            <a:xfrm rot="16200000">
              <a:off x="354020" y="1416984"/>
              <a:ext cx="1284326" cy="307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800"/>
                <a:buFont typeface="Arial"/>
                <a:buNone/>
              </a:pPr>
              <a:r>
                <a:rPr lang="en-US" b="0" i="0" u="none" dirty="0">
                  <a:solidFill>
                    <a:srgbClr val="FFC000"/>
                  </a:solidFill>
                  <a:sym typeface="Arial"/>
                </a:rPr>
                <a:t>14 de Mayo</a:t>
              </a:r>
              <a:endParaRPr dirty="0"/>
            </a:p>
          </p:txBody>
        </p:sp>
        <p:pic>
          <p:nvPicPr>
            <p:cNvPr id="109" name="Google Shape;109;p2" descr="cloud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4965" y="857232"/>
              <a:ext cx="1000132" cy="657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" descr="Sin título-3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96008" y="857232"/>
              <a:ext cx="579671" cy="1071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" descr="Baby tv (9)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38488" y="2552424"/>
              <a:ext cx="1571636" cy="425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2" descr="giraffe_eyes_1.png"/>
            <p:cNvPicPr preferRelativeResize="0"/>
            <p:nvPr/>
          </p:nvPicPr>
          <p:blipFill rotWithShape="1">
            <a:blip r:embed="rId8">
              <a:alphaModFix/>
            </a:blip>
            <a:srcRect b="25213"/>
            <a:stretch/>
          </p:blipFill>
          <p:spPr>
            <a:xfrm flipH="1">
              <a:off x="1522155" y="928669"/>
              <a:ext cx="1180800" cy="210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" descr="sder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4810124" y="1785926"/>
              <a:ext cx="1214446" cy="1236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" descr="Sin título-11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024042" y="1571612"/>
              <a:ext cx="1353600" cy="1477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" descr="Imagenes (2)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381232" y="928670"/>
              <a:ext cx="856964" cy="858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" descr="cloud1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094055" y="985787"/>
              <a:ext cx="1000132" cy="657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2"/>
            <p:cNvSpPr txBox="1"/>
            <p:nvPr/>
          </p:nvSpPr>
          <p:spPr>
            <a:xfrm>
              <a:off x="3348000" y="1764000"/>
              <a:ext cx="1571636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 espero en el salón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xxxxxxxxxxxxxxxxxxxxxxxxxxxxxxxxxxxxxxxxxxxxxxxxxxx</a:t>
              </a: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3223833" y="714356"/>
              <a:ext cx="1943481" cy="646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Arial"/>
                <a:buNone/>
              </a:pPr>
              <a:r>
                <a:rPr lang="en-US" sz="36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100" dirty="0"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5127952" y="1225023"/>
              <a:ext cx="894797" cy="277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lang="en-US" sz="1200" b="1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18 horas</a:t>
              </a:r>
              <a:endParaRPr sz="1200" dirty="0"/>
            </a:p>
          </p:txBody>
        </p:sp>
        <p:pic>
          <p:nvPicPr>
            <p:cNvPr id="120" name="Google Shape;120;p2" descr="Imagenes (19)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flipH="1">
              <a:off x="1166785" y="1785925"/>
              <a:ext cx="864000" cy="1241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" descr="Baby tv (10)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5400000">
              <a:off x="410377" y="2440685"/>
              <a:ext cx="768227" cy="315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" descr="sss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flipH="1">
              <a:off x="5738818" y="1928802"/>
              <a:ext cx="976873" cy="1062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"/>
            <p:cNvSpPr txBox="1"/>
            <p:nvPr/>
          </p:nvSpPr>
          <p:spPr>
            <a:xfrm>
              <a:off x="3167050" y="1262706"/>
              <a:ext cx="1921552" cy="4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lang="en-US" sz="2400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Mis 2 Añitos</a:t>
              </a:r>
              <a:endParaRPr sz="1200" dirty="0"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450006" y="3700462"/>
            <a:ext cx="6358781" cy="2371725"/>
            <a:chOff x="450585" y="3214686"/>
            <a:chExt cx="6357937" cy="2372290"/>
          </a:xfrm>
        </p:grpSpPr>
        <p:sp>
          <p:nvSpPr>
            <p:cNvPr id="125" name="Google Shape;125;p2"/>
            <p:cNvSpPr txBox="1"/>
            <p:nvPr/>
          </p:nvSpPr>
          <p:spPr>
            <a:xfrm>
              <a:off x="450585" y="3229539"/>
              <a:ext cx="6357937" cy="23574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515037" y="3283556"/>
              <a:ext cx="6215062" cy="2254304"/>
            </a:xfrm>
            <a:prstGeom prst="rect">
              <a:avLst/>
            </a:prstGeom>
            <a:gradFill>
              <a:gsLst>
                <a:gs pos="0">
                  <a:srgbClr val="57D3FF"/>
                </a:gs>
                <a:gs pos="5999">
                  <a:srgbClr val="57D3FF"/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>
            <a:xfrm rot="10800000">
              <a:off x="533135" y="3297375"/>
              <a:ext cx="701675" cy="2235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 txBox="1"/>
            <p:nvPr/>
          </p:nvSpPr>
          <p:spPr>
            <a:xfrm rot="10800000">
              <a:off x="1175072" y="3297173"/>
              <a:ext cx="206028" cy="223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307835" y="3296032"/>
              <a:ext cx="288000" cy="223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t="-3999" b="-3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 descr="rainbow2.png"/>
            <p:cNvPicPr preferRelativeResize="0"/>
            <p:nvPr/>
          </p:nvPicPr>
          <p:blipFill rotWithShape="1">
            <a:blip r:embed="rId4">
              <a:alphaModFix/>
            </a:blip>
            <a:srcRect l="20608" b="43101"/>
            <a:stretch/>
          </p:blipFill>
          <p:spPr>
            <a:xfrm>
              <a:off x="4593989" y="3571876"/>
              <a:ext cx="2119356" cy="1944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"/>
            <p:cNvSpPr txBox="1"/>
            <p:nvPr/>
          </p:nvSpPr>
          <p:spPr>
            <a:xfrm rot="16200000">
              <a:off x="24321" y="3855693"/>
              <a:ext cx="1408591" cy="369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1800" b="0" i="0" u="none" dirty="0">
                  <a:solidFill>
                    <a:schemeClr val="lt1"/>
                  </a:solidFill>
                  <a:sym typeface="Arial"/>
                </a:rPr>
                <a:t>MI FIESTA</a:t>
              </a:r>
              <a:endParaRPr sz="1800" dirty="0"/>
            </a:p>
          </p:txBody>
        </p:sp>
        <p:sp>
          <p:nvSpPr>
            <p:cNvPr id="132" name="Google Shape;132;p2"/>
            <p:cNvSpPr txBox="1"/>
            <p:nvPr/>
          </p:nvSpPr>
          <p:spPr>
            <a:xfrm rot="16200000">
              <a:off x="339956" y="3886466"/>
              <a:ext cx="1284326" cy="307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800"/>
                <a:buFont typeface="Arial"/>
                <a:buNone/>
              </a:pPr>
              <a:r>
                <a:rPr lang="en-US" b="0" i="0" u="none" dirty="0">
                  <a:solidFill>
                    <a:srgbClr val="FFC000"/>
                  </a:solidFill>
                  <a:sym typeface="Arial"/>
                </a:rPr>
                <a:t>14 de Mayo</a:t>
              </a:r>
              <a:endParaRPr dirty="0"/>
            </a:p>
          </p:txBody>
        </p:sp>
        <p:pic>
          <p:nvPicPr>
            <p:cNvPr id="133" name="Google Shape;133;p2" descr="cloud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4965" y="3357562"/>
              <a:ext cx="1000132" cy="657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" descr="giraffe_eyes_1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23976" y="3571876"/>
              <a:ext cx="1073937" cy="1961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" descr="Sin título-11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024042" y="4500570"/>
              <a:ext cx="1353600" cy="1026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" descr="Imagenes (2)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524108" y="3500438"/>
              <a:ext cx="714380" cy="715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" descr="cloud1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094055" y="3486117"/>
              <a:ext cx="1000132" cy="657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2"/>
            <p:cNvSpPr txBox="1"/>
            <p:nvPr/>
          </p:nvSpPr>
          <p:spPr>
            <a:xfrm>
              <a:off x="3238488" y="4214818"/>
              <a:ext cx="1571636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 espero en el salón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xxxxxxxxxxxxxxxxxxxxxxxxxxxxxxxxxxxxxxxxxxxxxxxxxxx</a:t>
              </a:r>
              <a:endParaRPr/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3167050" y="3214686"/>
              <a:ext cx="1943481" cy="646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Arial"/>
                <a:buNone/>
              </a:pPr>
              <a:r>
                <a:rPr lang="en-US" sz="36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100" dirty="0"/>
            </a:p>
          </p:txBody>
        </p:sp>
        <p:pic>
          <p:nvPicPr>
            <p:cNvPr id="140" name="Google Shape;140;p2" descr="Imagenes (19)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flipH="1">
              <a:off x="1095348" y="4143380"/>
              <a:ext cx="857256" cy="1372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" descr="Baby tv (10)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5400000">
              <a:off x="410377" y="4941015"/>
              <a:ext cx="768227" cy="315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" descr="ssse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810124" y="4318796"/>
              <a:ext cx="785818" cy="1143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" descr="giraffe_eyes_1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38818" y="3286124"/>
              <a:ext cx="936000" cy="22300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"/>
            <p:cNvSpPr txBox="1"/>
            <p:nvPr/>
          </p:nvSpPr>
          <p:spPr>
            <a:xfrm>
              <a:off x="5127952" y="3725353"/>
              <a:ext cx="894797" cy="277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lang="en-US" sz="1200" b="1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18 horas</a:t>
              </a:r>
              <a:endParaRPr sz="1200" dirty="0"/>
            </a:p>
          </p:txBody>
        </p:sp>
        <p:pic>
          <p:nvPicPr>
            <p:cNvPr id="145" name="Google Shape;145;p2" descr="sder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 flipH="1">
              <a:off x="5310190" y="4143380"/>
              <a:ext cx="1110049" cy="1378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" descr="Baby tv (9)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09926" y="5000636"/>
              <a:ext cx="1571636" cy="42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"/>
            <p:cNvSpPr txBox="1"/>
            <p:nvPr/>
          </p:nvSpPr>
          <p:spPr>
            <a:xfrm>
              <a:off x="3167050" y="3763036"/>
              <a:ext cx="1921552" cy="4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lang="en-US" sz="2400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Mis 2 Añitos</a:t>
              </a:r>
              <a:endParaRPr sz="1200" dirty="0"/>
            </a:p>
          </p:txBody>
        </p:sp>
      </p:grpSp>
      <p:sp>
        <p:nvSpPr>
          <p:cNvPr id="148" name="Google Shape;148;p2"/>
          <p:cNvSpPr txBox="1"/>
          <p:nvPr/>
        </p:nvSpPr>
        <p:spPr>
          <a:xfrm>
            <a:off x="595312" y="3214687"/>
            <a:ext cx="10969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/>
        </p:nvSpPr>
        <p:spPr>
          <a:xfrm>
            <a:off x="3598862" y="285750"/>
            <a:ext cx="17145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Invitación estilo Ticketmaster</a:t>
            </a:r>
            <a:endParaRPr/>
          </a:p>
        </p:txBody>
      </p:sp>
      <p:grpSp>
        <p:nvGrpSpPr>
          <p:cNvPr id="156" name="Google Shape;156;p3"/>
          <p:cNvGrpSpPr/>
          <p:nvPr/>
        </p:nvGrpSpPr>
        <p:grpSpPr>
          <a:xfrm>
            <a:off x="717550" y="271462"/>
            <a:ext cx="2806700" cy="6443662"/>
            <a:chOff x="717363" y="271463"/>
            <a:chExt cx="2807311" cy="6443662"/>
          </a:xfrm>
        </p:grpSpPr>
        <p:sp>
          <p:nvSpPr>
            <p:cNvPr id="157" name="Google Shape;157;p3"/>
            <p:cNvSpPr txBox="1"/>
            <p:nvPr/>
          </p:nvSpPr>
          <p:spPr>
            <a:xfrm>
              <a:off x="738188" y="271463"/>
              <a:ext cx="2786062" cy="644366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738274" y="2500313"/>
              <a:ext cx="2786400" cy="2643199"/>
            </a:xfrm>
            <a:prstGeom prst="rect">
              <a:avLst/>
            </a:prstGeom>
            <a:gradFill>
              <a:gsLst>
                <a:gs pos="0">
                  <a:srgbClr val="57D3FF"/>
                </a:gs>
                <a:gs pos="5999">
                  <a:srgbClr val="57D3FF"/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9626" y="6266582"/>
              <a:ext cx="2643187" cy="258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3" descr="rainbow2.png"/>
            <p:cNvPicPr preferRelativeResize="0"/>
            <p:nvPr/>
          </p:nvPicPr>
          <p:blipFill rotWithShape="1">
            <a:blip r:embed="rId4">
              <a:alphaModFix/>
            </a:blip>
            <a:srcRect l="7120" b="43101"/>
            <a:stretch/>
          </p:blipFill>
          <p:spPr>
            <a:xfrm>
              <a:off x="1044000" y="568800"/>
              <a:ext cx="2479396" cy="1944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8159" y="1357293"/>
              <a:ext cx="363538" cy="42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3"/>
            <p:cNvSpPr txBox="1"/>
            <p:nvPr/>
          </p:nvSpPr>
          <p:spPr>
            <a:xfrm>
              <a:off x="738158" y="1357298"/>
              <a:ext cx="150019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Kaushan Script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Kaushan Script"/>
                  <a:ea typeface="Kaushan Script"/>
                  <a:cs typeface="Kaushan Script"/>
                  <a:sym typeface="Kaushan Script"/>
                </a:rPr>
                <a:t>Te invito a mi fiesta</a:t>
              </a:r>
              <a:endParaRPr/>
            </a:p>
          </p:txBody>
        </p:sp>
        <p:pic>
          <p:nvPicPr>
            <p:cNvPr id="163" name="Google Shape;163;p3" descr="TicketMaster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15989" y="342900"/>
              <a:ext cx="2393949" cy="42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09662" y="500042"/>
              <a:ext cx="407988" cy="4810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3" descr="cloud1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81166" y="2857496"/>
              <a:ext cx="1428760" cy="938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3"/>
            <p:cNvSpPr txBox="1"/>
            <p:nvPr/>
          </p:nvSpPr>
          <p:spPr>
            <a:xfrm>
              <a:off x="717363" y="6165304"/>
              <a:ext cx="70724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vip</a:t>
              </a:r>
              <a:endParaRPr dirty="0"/>
            </a:p>
          </p:txBody>
        </p:sp>
        <p:pic>
          <p:nvPicPr>
            <p:cNvPr id="167" name="Google Shape;167;p3" descr="cloud1.png"/>
            <p:cNvPicPr preferRelativeResize="0"/>
            <p:nvPr/>
          </p:nvPicPr>
          <p:blipFill rotWithShape="1">
            <a:blip r:embed="rId8">
              <a:alphaModFix/>
            </a:blip>
            <a:srcRect l="57730"/>
            <a:stretch/>
          </p:blipFill>
          <p:spPr>
            <a:xfrm>
              <a:off x="730800" y="2564904"/>
              <a:ext cx="504056" cy="7837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3"/>
            <p:cNvSpPr txBox="1"/>
            <p:nvPr/>
          </p:nvSpPr>
          <p:spPr>
            <a:xfrm>
              <a:off x="1169487" y="2458770"/>
              <a:ext cx="194348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Arial"/>
                <a:buNone/>
              </a:pPr>
              <a:r>
                <a:rPr lang="en-US" sz="32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050" dirty="0"/>
            </a:p>
          </p:txBody>
        </p:sp>
        <p:sp>
          <p:nvSpPr>
            <p:cNvPr id="169" name="Google Shape;169;p3"/>
            <p:cNvSpPr txBox="1"/>
            <p:nvPr/>
          </p:nvSpPr>
          <p:spPr>
            <a:xfrm>
              <a:off x="2071512" y="3249048"/>
              <a:ext cx="1067152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lang="en-US" sz="1800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Añitos</a:t>
              </a:r>
              <a:endParaRPr sz="1050" dirty="0"/>
            </a:p>
          </p:txBody>
        </p:sp>
        <p:pic>
          <p:nvPicPr>
            <p:cNvPr id="170" name="Google Shape;170;p3" descr="giraffe_eyes_1.png"/>
            <p:cNvPicPr preferRelativeResize="0"/>
            <p:nvPr/>
          </p:nvPicPr>
          <p:blipFill rotWithShape="1">
            <a:blip r:embed="rId9">
              <a:alphaModFix/>
            </a:blip>
            <a:srcRect b="23312"/>
            <a:stretch/>
          </p:blipFill>
          <p:spPr>
            <a:xfrm flipH="1">
              <a:off x="881034" y="2928934"/>
              <a:ext cx="1290277" cy="2357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3" descr="Sin título-3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1309662" y="5654398"/>
              <a:ext cx="571504" cy="1056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 descr="sder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flipH="1">
              <a:off x="2096730" y="642918"/>
              <a:ext cx="1284634" cy="13075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"/>
            <p:cNvSpPr/>
            <p:nvPr/>
          </p:nvSpPr>
          <p:spPr>
            <a:xfrm>
              <a:off x="738187" y="5072074"/>
              <a:ext cx="2786400" cy="357177"/>
            </a:xfrm>
            <a:prstGeom prst="rect">
              <a:avLst/>
            </a:prstGeom>
            <a:blipFill rotWithShape="1">
              <a:blip r:embed="rId12">
                <a:alphaModFix/>
              </a:blip>
              <a:tile tx="9525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" name="Google Shape;174;p3" descr="Sin título-11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flipH="1">
              <a:off x="2035988" y="3500438"/>
              <a:ext cx="1484530" cy="16199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3" descr="Imagenes (19)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flipH="1">
              <a:off x="1523976" y="3786190"/>
              <a:ext cx="928694" cy="13344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3" descr="Imagenes (2)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09596" y="5141464"/>
              <a:ext cx="1000132" cy="1002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09626" y="914400"/>
              <a:ext cx="323850" cy="442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8159" y="714356"/>
              <a:ext cx="407988" cy="481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057276" y="914400"/>
              <a:ext cx="969963" cy="44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38284" y="733406"/>
              <a:ext cx="407988" cy="481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3"/>
            <p:cNvSpPr txBox="1"/>
            <p:nvPr/>
          </p:nvSpPr>
          <p:spPr>
            <a:xfrm>
              <a:off x="1881166" y="5476418"/>
              <a:ext cx="1571636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 espero en el salón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xxxxxxxxxxxxxxxxxxxxxxxxxxxxxxxxxxxxxxxxxxxxxxxxxxx</a:t>
              </a:r>
              <a:endParaRPr/>
            </a:p>
          </p:txBody>
        </p:sp>
        <p:sp>
          <p:nvSpPr>
            <p:cNvPr id="182" name="Google Shape;182;p3"/>
            <p:cNvSpPr txBox="1"/>
            <p:nvPr/>
          </p:nvSpPr>
          <p:spPr>
            <a:xfrm>
              <a:off x="2035988" y="3001082"/>
              <a:ext cx="1056915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lang="en-US" sz="2000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Mis 2</a:t>
              </a:r>
              <a:endParaRPr sz="1100" dirty="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605088" y="2290763"/>
              <a:ext cx="817562" cy="25082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605088" y="1914525"/>
              <a:ext cx="817562" cy="25082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50901" y="2290763"/>
              <a:ext cx="819150" cy="25082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727201" y="2290763"/>
              <a:ext cx="819150" cy="25082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0900" y="1914525"/>
              <a:ext cx="819150" cy="25082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727200" y="1914525"/>
              <a:ext cx="819150" cy="25082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2684434" y="1908000"/>
              <a:ext cx="6254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Acceso</a:t>
              </a:r>
              <a:endParaRPr/>
            </a:p>
          </p:txBody>
        </p:sp>
        <p:sp>
          <p:nvSpPr>
            <p:cNvPr id="190" name="Google Shape;190;p3"/>
            <p:cNvSpPr txBox="1"/>
            <p:nvPr/>
          </p:nvSpPr>
          <p:spPr>
            <a:xfrm>
              <a:off x="952472" y="1908000"/>
              <a:ext cx="549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Fecha</a:t>
              </a:r>
              <a:endParaRPr/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1928434" y="1908000"/>
              <a:ext cx="5020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Hora</a:t>
              </a:r>
              <a:endParaRPr/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2667000" y="2286000"/>
              <a:ext cx="690563" cy="246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 Rounded"/>
                <a:buNone/>
              </a:pPr>
              <a:r>
                <a:rPr lang="en-US" sz="1000" b="1" i="0" u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Familiar</a:t>
              </a:r>
              <a:endParaRPr/>
            </a:p>
          </p:txBody>
        </p:sp>
        <p:sp>
          <p:nvSpPr>
            <p:cNvPr id="193" name="Google Shape;193;p3"/>
            <p:cNvSpPr txBox="1"/>
            <p:nvPr/>
          </p:nvSpPr>
          <p:spPr>
            <a:xfrm>
              <a:off x="906464" y="2286000"/>
              <a:ext cx="65594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 Rounded"/>
                <a:buNone/>
              </a:pPr>
              <a:r>
                <a:rPr lang="en-US" sz="1000" b="1" i="0" u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14-5-14</a:t>
              </a:r>
              <a:endParaRPr/>
            </a:p>
          </p:txBody>
        </p:sp>
        <p:sp>
          <p:nvSpPr>
            <p:cNvPr id="194" name="Google Shape;194;p3"/>
            <p:cNvSpPr txBox="1"/>
            <p:nvPr/>
          </p:nvSpPr>
          <p:spPr>
            <a:xfrm>
              <a:off x="1771073" y="2286000"/>
              <a:ext cx="681597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 Rounded"/>
                <a:buNone/>
              </a:pPr>
              <a:r>
                <a:rPr lang="en-US" sz="1000" b="1" i="0" u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6.00 pm</a:t>
              </a:r>
              <a:endParaRPr/>
            </a:p>
          </p:txBody>
        </p:sp>
        <p:pic>
          <p:nvPicPr>
            <p:cNvPr id="195" name="Google Shape;195;p3" descr="Baby tv (9)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952604" y="4929198"/>
              <a:ext cx="1500198" cy="4057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 txBox="1"/>
          <p:nvPr/>
        </p:nvSpPr>
        <p:spPr>
          <a:xfrm>
            <a:off x="6453187" y="214312"/>
            <a:ext cx="19288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Cartón para Bolsas de Dulces y golosinas</a:t>
            </a:r>
            <a:endParaRPr/>
          </a:p>
        </p:txBody>
      </p:sp>
      <p:grpSp>
        <p:nvGrpSpPr>
          <p:cNvPr id="203" name="Google Shape;203;p4"/>
          <p:cNvGrpSpPr/>
          <p:nvPr/>
        </p:nvGrpSpPr>
        <p:grpSpPr>
          <a:xfrm>
            <a:off x="738187" y="220662"/>
            <a:ext cx="5545137" cy="3743325"/>
            <a:chOff x="738188" y="220663"/>
            <a:chExt cx="5545137" cy="3743325"/>
          </a:xfrm>
        </p:grpSpPr>
        <p:sp>
          <p:nvSpPr>
            <p:cNvPr id="204" name="Google Shape;204;p4"/>
            <p:cNvSpPr txBox="1"/>
            <p:nvPr/>
          </p:nvSpPr>
          <p:spPr>
            <a:xfrm>
              <a:off x="738188" y="220663"/>
              <a:ext cx="5545137" cy="37433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809625" y="285750"/>
              <a:ext cx="5400675" cy="3571875"/>
            </a:xfrm>
            <a:prstGeom prst="rect">
              <a:avLst/>
            </a:prstGeom>
            <a:gradFill>
              <a:gsLst>
                <a:gs pos="0">
                  <a:srgbClr val="9AB5E4"/>
                </a:gs>
                <a:gs pos="50000">
                  <a:srgbClr val="C2D1ED"/>
                </a:gs>
                <a:gs pos="100000">
                  <a:srgbClr val="E1E8F5"/>
                </a:gs>
              </a:gsLst>
              <a:lin ang="5400000" scaled="0"/>
            </a:gradFill>
            <a:ln w="412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828675" y="2214563"/>
              <a:ext cx="5362575" cy="1619250"/>
            </a:xfrm>
            <a:prstGeom prst="rect">
              <a:avLst/>
            </a:prstGeom>
            <a:gradFill>
              <a:gsLst>
                <a:gs pos="0">
                  <a:srgbClr val="57D3FF"/>
                </a:gs>
                <a:gs pos="5999">
                  <a:srgbClr val="57D3FF"/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"/>
            <p:cNvSpPr txBox="1"/>
            <p:nvPr/>
          </p:nvSpPr>
          <p:spPr>
            <a:xfrm rot="10800000">
              <a:off x="827250" y="301625"/>
              <a:ext cx="5364000" cy="1698625"/>
            </a:xfrm>
            <a:prstGeom prst="rect">
              <a:avLst/>
            </a:prstGeom>
            <a:gradFill>
              <a:gsLst>
                <a:gs pos="0">
                  <a:srgbClr val="57D3FF"/>
                </a:gs>
                <a:gs pos="5999">
                  <a:srgbClr val="57D3FF"/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8" name="Google Shape;208;p4" descr="rainbow2.png"/>
            <p:cNvPicPr preferRelativeResize="0"/>
            <p:nvPr/>
          </p:nvPicPr>
          <p:blipFill rotWithShape="1">
            <a:blip r:embed="rId3">
              <a:alphaModFix/>
            </a:blip>
            <a:srcRect l="20608" b="43101"/>
            <a:stretch/>
          </p:blipFill>
          <p:spPr>
            <a:xfrm>
              <a:off x="4402800" y="2204865"/>
              <a:ext cx="1782000" cy="1634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4" descr="giraffe_eyes_1.png"/>
            <p:cNvPicPr preferRelativeResize="0"/>
            <p:nvPr/>
          </p:nvPicPr>
          <p:blipFill rotWithShape="1">
            <a:blip r:embed="rId4">
              <a:alphaModFix/>
            </a:blip>
            <a:srcRect b="25213"/>
            <a:stretch/>
          </p:blipFill>
          <p:spPr>
            <a:xfrm flipH="1">
              <a:off x="809596" y="2285992"/>
              <a:ext cx="870707" cy="1551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4" descr="sder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4095744" y="2571744"/>
              <a:ext cx="1214446" cy="1236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4" descr="Sin título-11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6786" y="2357430"/>
              <a:ext cx="1353600" cy="1477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4"/>
            <p:cNvSpPr txBox="1"/>
            <p:nvPr/>
          </p:nvSpPr>
          <p:spPr>
            <a:xfrm>
              <a:off x="2524108" y="2071678"/>
              <a:ext cx="194348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Arial"/>
                <a:buNone/>
              </a:pPr>
              <a:r>
                <a:rPr lang="en-US" sz="32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050" dirty="0"/>
            </a:p>
          </p:txBody>
        </p:sp>
        <p:pic>
          <p:nvPicPr>
            <p:cNvPr id="213" name="Google Shape;213;p4" descr="sss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5238752" y="2786058"/>
              <a:ext cx="976873" cy="1062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4"/>
            <p:cNvSpPr txBox="1"/>
            <p:nvPr/>
          </p:nvSpPr>
          <p:spPr>
            <a:xfrm>
              <a:off x="2817910" y="2571744"/>
              <a:ext cx="142071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Arial"/>
                <a:buNone/>
              </a:pPr>
              <a:r>
                <a:rPr lang="en-US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Mis 2 Añitos</a:t>
              </a:r>
              <a:endParaRPr sz="1050" dirty="0"/>
            </a:p>
          </p:txBody>
        </p:sp>
        <p:pic>
          <p:nvPicPr>
            <p:cNvPr id="215" name="Google Shape;215;p4" descr="Baby tv (2).png"/>
            <p:cNvPicPr preferRelativeResize="0"/>
            <p:nvPr/>
          </p:nvPicPr>
          <p:blipFill rotWithShape="1">
            <a:blip r:embed="rId8">
              <a:alphaModFix/>
            </a:blip>
            <a:srcRect b="32589"/>
            <a:stretch/>
          </p:blipFill>
          <p:spPr>
            <a:xfrm flipH="1">
              <a:off x="3014620" y="2928934"/>
              <a:ext cx="1216800" cy="91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4" descr="Imagenes (2)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881166" y="2357430"/>
              <a:ext cx="642942" cy="6442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4" descr="Imagenes (19)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2377845" y="2928934"/>
              <a:ext cx="646329" cy="928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4" descr="cloud1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167315" y="2285992"/>
              <a:ext cx="785818" cy="516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4" descr="rainbow2.png"/>
            <p:cNvPicPr preferRelativeResize="0"/>
            <p:nvPr/>
          </p:nvPicPr>
          <p:blipFill rotWithShape="1">
            <a:blip r:embed="rId3">
              <a:alphaModFix/>
            </a:blip>
            <a:srcRect l="20608" b="43101"/>
            <a:stretch/>
          </p:blipFill>
          <p:spPr>
            <a:xfrm rot="10800000">
              <a:off x="831064" y="300325"/>
              <a:ext cx="1782000" cy="1634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4" descr="ssse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0800000">
              <a:off x="2595546" y="285729"/>
              <a:ext cx="857256" cy="1247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4" descr="giraffe_eyes_1.png"/>
            <p:cNvPicPr preferRelativeResize="0"/>
            <p:nvPr/>
          </p:nvPicPr>
          <p:blipFill rotWithShape="1">
            <a:blip r:embed="rId4">
              <a:alphaModFix/>
            </a:blip>
            <a:srcRect b="25827"/>
            <a:stretch/>
          </p:blipFill>
          <p:spPr>
            <a:xfrm rot="10800000">
              <a:off x="1034604" y="304626"/>
              <a:ext cx="918000" cy="162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4" descr="cloud1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0800000">
              <a:off x="4381495" y="1562117"/>
              <a:ext cx="1000132" cy="657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4"/>
            <p:cNvSpPr/>
            <p:nvPr/>
          </p:nvSpPr>
          <p:spPr>
            <a:xfrm>
              <a:off x="827088" y="1928802"/>
              <a:ext cx="5365750" cy="285761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l="-997" t="-3999" r="-6999" b="-3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4" name="Google Shape;224;p4" descr="sde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0800000" flipH="1">
              <a:off x="1588298" y="278896"/>
              <a:ext cx="1080000" cy="1341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4" descr="Imagenes (2)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10800000">
              <a:off x="3381364" y="284278"/>
              <a:ext cx="1143008" cy="1601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4" descr="Sin título-12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10800000" flipH="1">
              <a:off x="5167314" y="357166"/>
              <a:ext cx="1000132" cy="123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4" descr="se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10800000">
              <a:off x="4452934" y="285728"/>
              <a:ext cx="931158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4" descr="Baby tv (9)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rot="10800000">
              <a:off x="2309794" y="1470969"/>
              <a:ext cx="1428760" cy="3863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4"/>
          <p:cNvSpPr txBox="1"/>
          <p:nvPr/>
        </p:nvSpPr>
        <p:spPr>
          <a:xfrm>
            <a:off x="1095375" y="6072187"/>
            <a:ext cx="17145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Tarjetita para cada Invitado</a:t>
            </a:r>
            <a:endParaRPr/>
          </a:p>
        </p:txBody>
      </p:sp>
      <p:grpSp>
        <p:nvGrpSpPr>
          <p:cNvPr id="230" name="Google Shape;230;p4"/>
          <p:cNvGrpSpPr/>
          <p:nvPr/>
        </p:nvGrpSpPr>
        <p:grpSpPr>
          <a:xfrm>
            <a:off x="666750" y="4344422"/>
            <a:ext cx="2879725" cy="1705541"/>
            <a:chOff x="666750" y="4344427"/>
            <a:chExt cx="2879725" cy="1705536"/>
          </a:xfrm>
        </p:grpSpPr>
        <p:sp>
          <p:nvSpPr>
            <p:cNvPr id="231" name="Google Shape;231;p4"/>
            <p:cNvSpPr txBox="1"/>
            <p:nvPr/>
          </p:nvSpPr>
          <p:spPr>
            <a:xfrm>
              <a:off x="666750" y="4357688"/>
              <a:ext cx="2879725" cy="16922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 txBox="1"/>
            <p:nvPr/>
          </p:nvSpPr>
          <p:spPr>
            <a:xfrm flipH="1">
              <a:off x="738181" y="4429138"/>
              <a:ext cx="2735739" cy="1548252"/>
            </a:xfrm>
            <a:prstGeom prst="rect">
              <a:avLst/>
            </a:prstGeom>
            <a:gradFill>
              <a:gsLst>
                <a:gs pos="0">
                  <a:srgbClr val="57D3FF"/>
                </a:gs>
                <a:gs pos="5999">
                  <a:srgbClr val="57D3FF"/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3" name="Google Shape;233;p4" descr="rainbow2.png"/>
            <p:cNvPicPr preferRelativeResize="0"/>
            <p:nvPr/>
          </p:nvPicPr>
          <p:blipFill rotWithShape="1">
            <a:blip r:embed="rId19">
              <a:alphaModFix/>
            </a:blip>
            <a:srcRect l="22554" b="43101"/>
            <a:stretch/>
          </p:blipFill>
          <p:spPr>
            <a:xfrm>
              <a:off x="1928664" y="4509120"/>
              <a:ext cx="1531408" cy="1440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4"/>
            <p:cNvSpPr txBox="1"/>
            <p:nvPr/>
          </p:nvSpPr>
          <p:spPr>
            <a:xfrm>
              <a:off x="738153" y="4344427"/>
              <a:ext cx="1627048" cy="523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600"/>
                <a:buFont typeface="Arial"/>
                <a:buNone/>
              </a:pPr>
              <a:r>
                <a:rPr lang="en-US" sz="28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100" dirty="0"/>
            </a:p>
          </p:txBody>
        </p:sp>
        <p:pic>
          <p:nvPicPr>
            <p:cNvPr id="235" name="Google Shape;235;p4" descr="giraffe_eyes_1.png"/>
            <p:cNvPicPr preferRelativeResize="0"/>
            <p:nvPr/>
          </p:nvPicPr>
          <p:blipFill rotWithShape="1">
            <a:blip r:embed="rId4">
              <a:alphaModFix/>
            </a:blip>
            <a:srcRect b="25213"/>
            <a:stretch/>
          </p:blipFill>
          <p:spPr>
            <a:xfrm flipH="1">
              <a:off x="881034" y="4857759"/>
              <a:ext cx="619200" cy="11033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4" descr="ssse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 flipH="1">
              <a:off x="1381100" y="4929199"/>
              <a:ext cx="687141" cy="1000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4" descr="cloud1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200107" y="5072074"/>
              <a:ext cx="1181257" cy="776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4" descr="Imagenes (2)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2381232" y="4500570"/>
              <a:ext cx="928694" cy="9305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4"/>
            <p:cNvSpPr txBox="1"/>
            <p:nvPr/>
          </p:nvSpPr>
          <p:spPr>
            <a:xfrm>
              <a:off x="2196000" y="5299518"/>
              <a:ext cx="1214446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Gracias por  festejar Conmigo</a:t>
              </a: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4095750" y="4357687"/>
            <a:ext cx="1571625" cy="1571625"/>
            <a:chOff x="4095750" y="4357688"/>
            <a:chExt cx="1571625" cy="1571625"/>
          </a:xfrm>
        </p:grpSpPr>
        <p:sp>
          <p:nvSpPr>
            <p:cNvPr id="241" name="Google Shape;241;p4"/>
            <p:cNvSpPr/>
            <p:nvPr/>
          </p:nvSpPr>
          <p:spPr>
            <a:xfrm>
              <a:off x="4095750" y="4357688"/>
              <a:ext cx="1571625" cy="157162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4167188" y="4429126"/>
              <a:ext cx="1428750" cy="1428750"/>
            </a:xfrm>
            <a:prstGeom prst="ellipse">
              <a:avLst/>
            </a:prstGeom>
            <a:gradFill>
              <a:gsLst>
                <a:gs pos="0">
                  <a:srgbClr val="57D3FF"/>
                </a:gs>
                <a:gs pos="28999">
                  <a:srgbClr val="57D3FF"/>
                </a:gs>
                <a:gs pos="47999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 txBox="1"/>
            <p:nvPr/>
          </p:nvSpPr>
          <p:spPr>
            <a:xfrm>
              <a:off x="4307881" y="4467533"/>
              <a:ext cx="1145185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None/>
              </a:pPr>
              <a:r>
                <a:rPr lang="en-US" sz="20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200" dirty="0"/>
            </a:p>
          </p:txBody>
        </p:sp>
        <p:pic>
          <p:nvPicPr>
            <p:cNvPr id="244" name="Google Shape;244;p4" descr="Sin título-11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238620" y="4786322"/>
              <a:ext cx="895346" cy="977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4" descr="Imagenes (2)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4881562" y="4857760"/>
              <a:ext cx="642942" cy="6442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4"/>
          <p:cNvSpPr txBox="1"/>
          <p:nvPr/>
        </p:nvSpPr>
        <p:spPr>
          <a:xfrm>
            <a:off x="7096125" y="6143625"/>
            <a:ext cx="17795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Adorno para pegar en vasos y artículos</a:t>
            </a:r>
            <a:endParaRPr/>
          </a:p>
        </p:txBody>
      </p:sp>
      <p:grpSp>
        <p:nvGrpSpPr>
          <p:cNvPr id="247" name="Google Shape;247;p4"/>
          <p:cNvGrpSpPr/>
          <p:nvPr/>
        </p:nvGrpSpPr>
        <p:grpSpPr>
          <a:xfrm>
            <a:off x="6786562" y="1357312"/>
            <a:ext cx="2400300" cy="2214562"/>
            <a:chOff x="6786563" y="1357296"/>
            <a:chExt cx="2400300" cy="2214562"/>
          </a:xfrm>
        </p:grpSpPr>
        <p:sp>
          <p:nvSpPr>
            <p:cNvPr id="248" name="Google Shape;248;p4"/>
            <p:cNvSpPr/>
            <p:nvPr/>
          </p:nvSpPr>
          <p:spPr>
            <a:xfrm>
              <a:off x="6786563" y="1357296"/>
              <a:ext cx="2400300" cy="2214562"/>
            </a:xfrm>
            <a:prstGeom prst="roundRect">
              <a:avLst>
                <a:gd name="adj" fmla="val 3257"/>
              </a:avLst>
            </a:prstGeom>
            <a:solidFill>
              <a:srgbClr val="00FF00"/>
            </a:solidFill>
            <a:ln w="3810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6953250" y="1571608"/>
              <a:ext cx="2071688" cy="1785938"/>
            </a:xfrm>
            <a:prstGeom prst="rect">
              <a:avLst/>
            </a:prstGeom>
            <a:gradFill>
              <a:gsLst>
                <a:gs pos="0">
                  <a:srgbClr val="57D3FF"/>
                </a:gs>
                <a:gs pos="5999">
                  <a:srgbClr val="57D3FF"/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0" name="Google Shape;250;p4" descr="rainbow2.png"/>
            <p:cNvPicPr preferRelativeResize="0"/>
            <p:nvPr/>
          </p:nvPicPr>
          <p:blipFill rotWithShape="1">
            <a:blip r:embed="rId22">
              <a:alphaModFix/>
            </a:blip>
            <a:srcRect l="20608" b="43101"/>
            <a:stretch/>
          </p:blipFill>
          <p:spPr>
            <a:xfrm>
              <a:off x="7096140" y="1576154"/>
              <a:ext cx="1943679" cy="1783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4" descr="cloud1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881958" y="1571612"/>
              <a:ext cx="928694" cy="610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4" descr="Imagenes (2)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24702" y="1357298"/>
              <a:ext cx="784211" cy="785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4" descr="Imagenes (19)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7009119" y="2143116"/>
              <a:ext cx="944277" cy="13568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4" descr="sss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7988111" y="2285992"/>
              <a:ext cx="1108293" cy="12049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" name="Google Shape;255;p4"/>
          <p:cNvGrpSpPr/>
          <p:nvPr/>
        </p:nvGrpSpPr>
        <p:grpSpPr>
          <a:xfrm>
            <a:off x="6786562" y="3786187"/>
            <a:ext cx="2400300" cy="2214562"/>
            <a:chOff x="6786563" y="3786188"/>
            <a:chExt cx="2400300" cy="2214562"/>
          </a:xfrm>
        </p:grpSpPr>
        <p:sp>
          <p:nvSpPr>
            <p:cNvPr id="256" name="Google Shape;256;p4"/>
            <p:cNvSpPr/>
            <p:nvPr/>
          </p:nvSpPr>
          <p:spPr>
            <a:xfrm>
              <a:off x="6786563" y="3786188"/>
              <a:ext cx="2400300" cy="2214562"/>
            </a:xfrm>
            <a:prstGeom prst="roundRect">
              <a:avLst>
                <a:gd name="adj" fmla="val 3257"/>
              </a:avLst>
            </a:prstGeom>
            <a:solidFill>
              <a:srgbClr val="FF0000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 txBox="1"/>
            <p:nvPr/>
          </p:nvSpPr>
          <p:spPr>
            <a:xfrm>
              <a:off x="6953250" y="4000500"/>
              <a:ext cx="2071688" cy="1785938"/>
            </a:xfrm>
            <a:prstGeom prst="rect">
              <a:avLst/>
            </a:prstGeom>
            <a:gradFill>
              <a:gsLst>
                <a:gs pos="0">
                  <a:srgbClr val="57D3FF"/>
                </a:gs>
                <a:gs pos="5999">
                  <a:srgbClr val="57D3FF"/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8" name="Google Shape;258;p4" descr="rainbow2.png"/>
            <p:cNvPicPr preferRelativeResize="0"/>
            <p:nvPr/>
          </p:nvPicPr>
          <p:blipFill rotWithShape="1">
            <a:blip r:embed="rId22">
              <a:alphaModFix/>
            </a:blip>
            <a:srcRect l="20608" b="43101"/>
            <a:stretch/>
          </p:blipFill>
          <p:spPr>
            <a:xfrm>
              <a:off x="7096140" y="4005046"/>
              <a:ext cx="1943679" cy="1783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4" descr="sder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7810520" y="4572008"/>
              <a:ext cx="1214446" cy="1236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4" descr="cloud1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953396" y="3857628"/>
              <a:ext cx="928694" cy="610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4" descr="giraffe_eyes_1.png"/>
            <p:cNvPicPr preferRelativeResize="0"/>
            <p:nvPr/>
          </p:nvPicPr>
          <p:blipFill rotWithShape="1">
            <a:blip r:embed="rId4">
              <a:alphaModFix/>
            </a:blip>
            <a:srcRect b="13909"/>
            <a:stretch/>
          </p:blipFill>
          <p:spPr>
            <a:xfrm flipH="1">
              <a:off x="7096140" y="4000504"/>
              <a:ext cx="870707" cy="178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4" descr="Baby tv (9)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739082" y="4000504"/>
              <a:ext cx="1285884" cy="3477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p4"/>
          <p:cNvSpPr txBox="1"/>
          <p:nvPr/>
        </p:nvSpPr>
        <p:spPr>
          <a:xfrm>
            <a:off x="4095750" y="6072187"/>
            <a:ext cx="17145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Etiqueta Monedita de Chocolate de 4.3 cm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"/>
          <p:cNvSpPr txBox="1"/>
          <p:nvPr/>
        </p:nvSpPr>
        <p:spPr>
          <a:xfrm>
            <a:off x="238125" y="357187"/>
            <a:ext cx="292893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Adorno para sorbete-popote-pagita</a:t>
            </a:r>
            <a:endParaRPr/>
          </a:p>
        </p:txBody>
      </p:sp>
      <p:grpSp>
        <p:nvGrpSpPr>
          <p:cNvPr id="269" name="Google Shape;269;p5"/>
          <p:cNvGrpSpPr/>
          <p:nvPr/>
        </p:nvGrpSpPr>
        <p:grpSpPr>
          <a:xfrm>
            <a:off x="452437" y="1071562"/>
            <a:ext cx="2857500" cy="4251325"/>
            <a:chOff x="452406" y="1071546"/>
            <a:chExt cx="2857500" cy="4251325"/>
          </a:xfrm>
        </p:grpSpPr>
        <p:pic>
          <p:nvPicPr>
            <p:cNvPr id="270" name="Google Shape;270;p5"/>
            <p:cNvPicPr preferRelativeResize="0"/>
            <p:nvPr/>
          </p:nvPicPr>
          <p:blipFill rotWithShape="1">
            <a:blip r:embed="rId3">
              <a:alphaModFix/>
            </a:blip>
            <a:srcRect l="3947" r="5243"/>
            <a:stretch/>
          </p:blipFill>
          <p:spPr>
            <a:xfrm>
              <a:off x="452406" y="1071546"/>
              <a:ext cx="2857500" cy="425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5" descr="rainbow2.png"/>
            <p:cNvPicPr preferRelativeResize="0"/>
            <p:nvPr/>
          </p:nvPicPr>
          <p:blipFill rotWithShape="1">
            <a:blip r:embed="rId4">
              <a:alphaModFix/>
            </a:blip>
            <a:srcRect l="20608" b="51997"/>
            <a:stretch/>
          </p:blipFill>
          <p:spPr>
            <a:xfrm>
              <a:off x="997346" y="1431586"/>
              <a:ext cx="2119356" cy="164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5"/>
            <p:cNvPicPr preferRelativeResize="0"/>
            <p:nvPr/>
          </p:nvPicPr>
          <p:blipFill rotWithShape="1">
            <a:blip r:embed="rId3">
              <a:alphaModFix/>
            </a:blip>
            <a:srcRect l="3947" r="5243" b="63032"/>
            <a:stretch/>
          </p:blipFill>
          <p:spPr>
            <a:xfrm>
              <a:off x="452406" y="1071546"/>
              <a:ext cx="2857500" cy="1571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5" descr="cloud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5281" y="2551321"/>
              <a:ext cx="1444233" cy="949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5" descr="Sin título-11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3910" y="2143116"/>
              <a:ext cx="1877319" cy="20486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5" descr="Imagenes (2)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81034" y="2214554"/>
              <a:ext cx="857256" cy="859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5"/>
          <p:cNvGrpSpPr/>
          <p:nvPr/>
        </p:nvGrpSpPr>
        <p:grpSpPr>
          <a:xfrm>
            <a:off x="3381375" y="1071562"/>
            <a:ext cx="2857500" cy="4251325"/>
            <a:chOff x="3381364" y="1071546"/>
            <a:chExt cx="2857500" cy="4251325"/>
          </a:xfrm>
        </p:grpSpPr>
        <p:pic>
          <p:nvPicPr>
            <p:cNvPr id="277" name="Google Shape;277;p5"/>
            <p:cNvPicPr preferRelativeResize="0"/>
            <p:nvPr/>
          </p:nvPicPr>
          <p:blipFill rotWithShape="1">
            <a:blip r:embed="rId3">
              <a:alphaModFix/>
            </a:blip>
            <a:srcRect l="3947" r="5243"/>
            <a:stretch/>
          </p:blipFill>
          <p:spPr>
            <a:xfrm>
              <a:off x="3381364" y="1071546"/>
              <a:ext cx="2857500" cy="425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5" descr="rainbow2.png"/>
            <p:cNvPicPr preferRelativeResize="0"/>
            <p:nvPr/>
          </p:nvPicPr>
          <p:blipFill rotWithShape="1">
            <a:blip r:embed="rId4">
              <a:alphaModFix/>
            </a:blip>
            <a:srcRect l="20608" b="51997"/>
            <a:stretch/>
          </p:blipFill>
          <p:spPr>
            <a:xfrm>
              <a:off x="3926304" y="1431586"/>
              <a:ext cx="2119356" cy="164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5"/>
            <p:cNvPicPr preferRelativeResize="0"/>
            <p:nvPr/>
          </p:nvPicPr>
          <p:blipFill rotWithShape="1">
            <a:blip r:embed="rId3">
              <a:alphaModFix/>
            </a:blip>
            <a:srcRect l="3947" r="5243" b="63032"/>
            <a:stretch/>
          </p:blipFill>
          <p:spPr>
            <a:xfrm>
              <a:off x="3381364" y="1071546"/>
              <a:ext cx="2857500" cy="1571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5" descr="cloud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95678" y="2500306"/>
              <a:ext cx="1444233" cy="949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5" descr="giraffe_eyes_1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flipH="1">
              <a:off x="4095744" y="2143116"/>
              <a:ext cx="1011602" cy="2410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5" descr="sder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4595810" y="2714620"/>
              <a:ext cx="1357322" cy="1381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5" descr="Sin título-3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67116" y="2714620"/>
              <a:ext cx="695621" cy="12858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Google Shape;284;p5"/>
          <p:cNvGrpSpPr/>
          <p:nvPr/>
        </p:nvGrpSpPr>
        <p:grpSpPr>
          <a:xfrm>
            <a:off x="6238875" y="928687"/>
            <a:ext cx="2857500" cy="4251325"/>
            <a:chOff x="6238884" y="928670"/>
            <a:chExt cx="2857500" cy="4251325"/>
          </a:xfrm>
        </p:grpSpPr>
        <p:pic>
          <p:nvPicPr>
            <p:cNvPr id="285" name="Google Shape;285;p5"/>
            <p:cNvPicPr preferRelativeResize="0"/>
            <p:nvPr/>
          </p:nvPicPr>
          <p:blipFill rotWithShape="1">
            <a:blip r:embed="rId3">
              <a:alphaModFix/>
            </a:blip>
            <a:srcRect l="3947" r="5243"/>
            <a:stretch/>
          </p:blipFill>
          <p:spPr>
            <a:xfrm>
              <a:off x="6238884" y="928670"/>
              <a:ext cx="2857500" cy="425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5" descr="rainbow2.png"/>
            <p:cNvPicPr preferRelativeResize="0"/>
            <p:nvPr/>
          </p:nvPicPr>
          <p:blipFill rotWithShape="1">
            <a:blip r:embed="rId4">
              <a:alphaModFix/>
            </a:blip>
            <a:srcRect l="20608" b="51997"/>
            <a:stretch/>
          </p:blipFill>
          <p:spPr>
            <a:xfrm>
              <a:off x="6783824" y="1288710"/>
              <a:ext cx="2119356" cy="164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5"/>
            <p:cNvPicPr preferRelativeResize="0"/>
            <p:nvPr/>
          </p:nvPicPr>
          <p:blipFill rotWithShape="1">
            <a:blip r:embed="rId3">
              <a:alphaModFix/>
            </a:blip>
            <a:srcRect l="3947" r="5243" b="63032"/>
            <a:stretch/>
          </p:blipFill>
          <p:spPr>
            <a:xfrm>
              <a:off x="6238884" y="928670"/>
              <a:ext cx="2857500" cy="1571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5" descr="Baby tv (2)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524636" y="2643182"/>
              <a:ext cx="2357454" cy="14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5" descr="Baby tv (9)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738950" y="2218147"/>
              <a:ext cx="1571636" cy="4250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"/>
          <p:cNvSpPr txBox="1"/>
          <p:nvPr/>
        </p:nvSpPr>
        <p:spPr>
          <a:xfrm>
            <a:off x="3309937" y="4429125"/>
            <a:ext cx="14287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Tarjetita Para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Suvenires</a:t>
            </a:r>
            <a:endParaRPr/>
          </a:p>
        </p:txBody>
      </p:sp>
      <p:sp>
        <p:nvSpPr>
          <p:cNvPr id="297" name="Google Shape;297;p6"/>
          <p:cNvSpPr txBox="1"/>
          <p:nvPr/>
        </p:nvSpPr>
        <p:spPr>
          <a:xfrm>
            <a:off x="5453062" y="4000500"/>
            <a:ext cx="17145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Tarjetita Agradecimiento</a:t>
            </a:r>
            <a:endParaRPr/>
          </a:p>
        </p:txBody>
      </p:sp>
      <p:grpSp>
        <p:nvGrpSpPr>
          <p:cNvPr id="298" name="Google Shape;298;p6"/>
          <p:cNvGrpSpPr/>
          <p:nvPr/>
        </p:nvGrpSpPr>
        <p:grpSpPr>
          <a:xfrm>
            <a:off x="2800350" y="1247775"/>
            <a:ext cx="2190750" cy="3143250"/>
            <a:chOff x="2800800" y="1247782"/>
            <a:chExt cx="2190288" cy="3143250"/>
          </a:xfrm>
        </p:grpSpPr>
        <p:pic>
          <p:nvPicPr>
            <p:cNvPr id="299" name="Google Shape;299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2328851" y="1728794"/>
              <a:ext cx="3143250" cy="218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6" descr="rainbow2.png"/>
            <p:cNvPicPr preferRelativeResize="0"/>
            <p:nvPr/>
          </p:nvPicPr>
          <p:blipFill rotWithShape="1">
            <a:blip r:embed="rId4">
              <a:alphaModFix/>
            </a:blip>
            <a:srcRect l="18954" b="43101"/>
            <a:stretch/>
          </p:blipFill>
          <p:spPr>
            <a:xfrm>
              <a:off x="2800800" y="2419357"/>
              <a:ext cx="2163766" cy="1944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6" descr="cloud1.png"/>
            <p:cNvPicPr preferRelativeResize="0"/>
            <p:nvPr/>
          </p:nvPicPr>
          <p:blipFill rotWithShape="1">
            <a:blip r:embed="rId5">
              <a:alphaModFix/>
            </a:blip>
            <a:srcRect r="44999"/>
            <a:stretch/>
          </p:blipFill>
          <p:spPr>
            <a:xfrm flipH="1">
              <a:off x="2881298" y="2000240"/>
              <a:ext cx="785818" cy="938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95744" y="2427766"/>
              <a:ext cx="714379" cy="725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6" descr="giraffe_eyes_1.png"/>
            <p:cNvPicPr preferRelativeResize="0"/>
            <p:nvPr/>
          </p:nvPicPr>
          <p:blipFill rotWithShape="1">
            <a:blip r:embed="rId7">
              <a:alphaModFix/>
            </a:blip>
            <a:srcRect b="25213"/>
            <a:stretch/>
          </p:blipFill>
          <p:spPr>
            <a:xfrm flipH="1">
              <a:off x="2952736" y="2422800"/>
              <a:ext cx="1089814" cy="1941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6" descr="sder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flipH="1">
              <a:off x="3737304" y="3143248"/>
              <a:ext cx="1144258" cy="1164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6"/>
            <p:cNvSpPr txBox="1"/>
            <p:nvPr/>
          </p:nvSpPr>
          <p:spPr>
            <a:xfrm>
              <a:off x="3024174" y="1538575"/>
              <a:ext cx="1786066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Arial"/>
                <a:buNone/>
              </a:pPr>
              <a:r>
                <a:rPr lang="en-US" sz="24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000" dirty="0"/>
            </a:p>
          </p:txBody>
        </p:sp>
        <p:sp>
          <p:nvSpPr>
            <p:cNvPr id="306" name="Google Shape;306;p6"/>
            <p:cNvSpPr txBox="1"/>
            <p:nvPr/>
          </p:nvSpPr>
          <p:spPr>
            <a:xfrm>
              <a:off x="3064381" y="2038641"/>
              <a:ext cx="1674305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Arial"/>
                <a:buNone/>
              </a:pPr>
              <a:r>
                <a:rPr lang="en-US" sz="2000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Mis 2 Añitos</a:t>
              </a:r>
              <a:endParaRPr sz="1200" dirty="0"/>
            </a:p>
          </p:txBody>
        </p:sp>
      </p:grpSp>
      <p:grpSp>
        <p:nvGrpSpPr>
          <p:cNvPr id="307" name="Google Shape;307;p6"/>
          <p:cNvGrpSpPr/>
          <p:nvPr/>
        </p:nvGrpSpPr>
        <p:grpSpPr>
          <a:xfrm>
            <a:off x="5718175" y="1589087"/>
            <a:ext cx="952500" cy="2316162"/>
            <a:chOff x="5718178" y="1589091"/>
            <a:chExt cx="952499" cy="2316163"/>
          </a:xfrm>
        </p:grpSpPr>
        <p:sp>
          <p:nvSpPr>
            <p:cNvPr id="308" name="Google Shape;308;p6"/>
            <p:cNvSpPr txBox="1"/>
            <p:nvPr/>
          </p:nvSpPr>
          <p:spPr>
            <a:xfrm>
              <a:off x="5718178" y="1589091"/>
              <a:ext cx="952499" cy="23161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 txBox="1"/>
            <p:nvPr/>
          </p:nvSpPr>
          <p:spPr>
            <a:xfrm flipH="1">
              <a:off x="5762628" y="1643066"/>
              <a:ext cx="855662" cy="2214563"/>
            </a:xfrm>
            <a:prstGeom prst="rect">
              <a:avLst/>
            </a:prstGeom>
            <a:gradFill>
              <a:gsLst>
                <a:gs pos="0">
                  <a:srgbClr val="57D3FF"/>
                </a:gs>
                <a:gs pos="5999">
                  <a:srgbClr val="57D3FF"/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6119816" y="1714504"/>
              <a:ext cx="142875" cy="142875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15C2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 txBox="1"/>
            <p:nvPr/>
          </p:nvSpPr>
          <p:spPr>
            <a:xfrm>
              <a:off x="5832000" y="2016000"/>
              <a:ext cx="71686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Arial"/>
                <a:buNone/>
              </a:pPr>
              <a:r>
                <a:rPr lang="en-US" sz="1600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Mis 2</a:t>
              </a:r>
              <a:endParaRPr sz="1100" dirty="0"/>
            </a:p>
          </p:txBody>
        </p:sp>
        <p:sp>
          <p:nvSpPr>
            <p:cNvPr id="312" name="Google Shape;312;p6"/>
            <p:cNvSpPr txBox="1"/>
            <p:nvPr/>
          </p:nvSpPr>
          <p:spPr>
            <a:xfrm>
              <a:off x="5738818" y="1800000"/>
              <a:ext cx="903452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</a:pPr>
              <a:r>
                <a:rPr lang="en-US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100" dirty="0"/>
            </a:p>
          </p:txBody>
        </p:sp>
        <p:pic>
          <p:nvPicPr>
            <p:cNvPr id="313" name="Google Shape;313;p6" descr="Sin título-12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738818" y="2731500"/>
              <a:ext cx="857256" cy="1059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6" descr="Imagenes (2)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81694" y="2357430"/>
              <a:ext cx="642942" cy="6442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7"/>
          <p:cNvGrpSpPr/>
          <p:nvPr/>
        </p:nvGrpSpPr>
        <p:grpSpPr>
          <a:xfrm>
            <a:off x="238125" y="500062"/>
            <a:ext cx="9450387" cy="5602287"/>
            <a:chOff x="238125" y="500063"/>
            <a:chExt cx="9450388" cy="5602287"/>
          </a:xfrm>
        </p:grpSpPr>
        <p:pic>
          <p:nvPicPr>
            <p:cNvPr id="321" name="Google Shape;321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2162175" y="-1423987"/>
              <a:ext cx="5602287" cy="9450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2520" y="1700808"/>
              <a:ext cx="966456" cy="789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7" descr="rainbow2.png"/>
            <p:cNvPicPr preferRelativeResize="0"/>
            <p:nvPr/>
          </p:nvPicPr>
          <p:blipFill rotWithShape="1">
            <a:blip r:embed="rId5">
              <a:alphaModFix/>
            </a:blip>
            <a:srcRect r="7695" b="1354"/>
            <a:stretch/>
          </p:blipFill>
          <p:spPr>
            <a:xfrm rot="1200000">
              <a:off x="7591232" y="1310001"/>
              <a:ext cx="1459408" cy="1997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7" descr="cloud1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80000">
              <a:off x="4983300" y="1690306"/>
              <a:ext cx="1744316" cy="11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7" descr="giraffe_eyes_1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300000" flipH="1">
              <a:off x="3388528" y="1485206"/>
              <a:ext cx="1253479" cy="2986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7"/>
            <p:cNvSpPr txBox="1"/>
            <p:nvPr/>
          </p:nvSpPr>
          <p:spPr>
            <a:xfrm rot="21240000">
              <a:off x="2768751" y="860716"/>
              <a:ext cx="194348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Arial"/>
                <a:buNone/>
              </a:pPr>
              <a:r>
                <a:rPr lang="en-US" sz="36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100" dirty="0"/>
            </a:p>
          </p:txBody>
        </p:sp>
        <p:pic>
          <p:nvPicPr>
            <p:cNvPr id="327" name="Google Shape;327;p7" descr="sder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flipH="1">
              <a:off x="4953000" y="2857496"/>
              <a:ext cx="1500198" cy="1526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7" descr="Sin título-11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1020000">
              <a:off x="1267376" y="2726341"/>
              <a:ext cx="1746389" cy="190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7" descr="giraffe_eyes_1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960000">
              <a:off x="6964586" y="2564609"/>
              <a:ext cx="1233752" cy="2252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7" descr="Sin título-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739082" y="1285860"/>
              <a:ext cx="592590" cy="10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7" descr="Imagenes (2)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953000" y="1142984"/>
              <a:ext cx="1070694" cy="1072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7"/>
            <p:cNvSpPr txBox="1"/>
            <p:nvPr/>
          </p:nvSpPr>
          <p:spPr>
            <a:xfrm rot="480000">
              <a:off x="5334337" y="2068235"/>
              <a:ext cx="1214446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Gracias por  festejar Conmigo</a:t>
              </a:r>
              <a:endParaRPr/>
            </a:p>
          </p:txBody>
        </p:sp>
        <p:pic>
          <p:nvPicPr>
            <p:cNvPr id="333" name="Google Shape;333;p7" descr="Baby tv (9)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1020000">
              <a:off x="908891" y="2361975"/>
              <a:ext cx="1571636" cy="425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7" descr="Imagenes (2)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900000">
              <a:off x="1686852" y="1377060"/>
              <a:ext cx="856818" cy="8585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7"/>
          <p:cNvSpPr txBox="1"/>
          <p:nvPr/>
        </p:nvSpPr>
        <p:spPr>
          <a:xfrm>
            <a:off x="200025" y="127000"/>
            <a:ext cx="252095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Cajita Pororo-pochoclos pequeña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8"/>
          <p:cNvGrpSpPr/>
          <p:nvPr/>
        </p:nvGrpSpPr>
        <p:grpSpPr>
          <a:xfrm>
            <a:off x="796925" y="0"/>
            <a:ext cx="8312150" cy="6858000"/>
            <a:chOff x="796925" y="0"/>
            <a:chExt cx="8312150" cy="6858000"/>
          </a:xfrm>
        </p:grpSpPr>
        <p:pic>
          <p:nvPicPr>
            <p:cNvPr id="342" name="Google Shape;342;p8" descr="Cajita Pochoclom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6925" y="0"/>
              <a:ext cx="831215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8" descr="rainbow2.png"/>
            <p:cNvPicPr preferRelativeResize="0"/>
            <p:nvPr/>
          </p:nvPicPr>
          <p:blipFill rotWithShape="1">
            <a:blip r:embed="rId4">
              <a:alphaModFix/>
            </a:blip>
            <a:srcRect l="20608" b="43101"/>
            <a:stretch/>
          </p:blipFill>
          <p:spPr>
            <a:xfrm rot="1500000">
              <a:off x="6310132" y="1345294"/>
              <a:ext cx="1914328" cy="1756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8"/>
            <p:cNvSpPr txBox="1"/>
            <p:nvPr/>
          </p:nvSpPr>
          <p:spPr>
            <a:xfrm>
              <a:off x="1452538" y="285728"/>
              <a:ext cx="2824491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6600"/>
                <a:buFont typeface="Arial"/>
                <a:buNone/>
              </a:pPr>
              <a:r>
                <a:rPr lang="en-US" sz="48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050" dirty="0"/>
            </a:p>
          </p:txBody>
        </p:sp>
        <p:sp>
          <p:nvSpPr>
            <p:cNvPr id="345" name="Google Shape;345;p8"/>
            <p:cNvSpPr txBox="1"/>
            <p:nvPr/>
          </p:nvSpPr>
          <p:spPr>
            <a:xfrm>
              <a:off x="2309794" y="1142984"/>
              <a:ext cx="1921552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lang="en-US" sz="2400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Mis 2 Añitos</a:t>
              </a:r>
              <a:endParaRPr sz="1200" dirty="0"/>
            </a:p>
          </p:txBody>
        </p:sp>
        <p:pic>
          <p:nvPicPr>
            <p:cNvPr id="346" name="Google Shape;346;p8" descr="Sin título-1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" flipH="1">
              <a:off x="4552576" y="2414033"/>
              <a:ext cx="2777628" cy="3031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8" descr="Baby tv (9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320000">
              <a:off x="5352022" y="1362886"/>
              <a:ext cx="2428892" cy="656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8" descr="cloud1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81232" y="1714488"/>
              <a:ext cx="1928826" cy="1267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8" descr="giraffe_eyes_1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flipH="1">
              <a:off x="2238356" y="1857364"/>
              <a:ext cx="1382338" cy="3293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8" descr="Imagenes (19)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2666984" y="3143248"/>
              <a:ext cx="1361176" cy="1955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8" descr="Imagenes (19)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300000" flipH="1">
              <a:off x="1605085" y="3120214"/>
              <a:ext cx="1169683" cy="1872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8" descr="Imagenes (2)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238224" y="1214422"/>
              <a:ext cx="1071570" cy="1073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8" descr="Baby tv (3)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920000" flipH="1">
              <a:off x="4713917" y="2091730"/>
              <a:ext cx="2124000" cy="13927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8"/>
          <p:cNvSpPr txBox="1"/>
          <p:nvPr/>
        </p:nvSpPr>
        <p:spPr>
          <a:xfrm>
            <a:off x="7113587" y="115887"/>
            <a:ext cx="26987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Cajita Pororo-pochoclos Grande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Imprime 2 de esta plantilla  para formar una cajita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9"/>
          <p:cNvGrpSpPr/>
          <p:nvPr/>
        </p:nvGrpSpPr>
        <p:grpSpPr>
          <a:xfrm>
            <a:off x="115887" y="100012"/>
            <a:ext cx="9623425" cy="6562725"/>
            <a:chOff x="115888" y="100013"/>
            <a:chExt cx="9623425" cy="6562725"/>
          </a:xfrm>
        </p:grpSpPr>
        <p:pic>
          <p:nvPicPr>
            <p:cNvPr id="361" name="Google Shape;36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888" y="100013"/>
              <a:ext cx="9623425" cy="6562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9"/>
            <p:cNvPicPr preferRelativeResize="0"/>
            <p:nvPr/>
          </p:nvPicPr>
          <p:blipFill rotWithShape="1">
            <a:blip r:embed="rId3">
              <a:alphaModFix/>
            </a:blip>
            <a:srcRect b="61369"/>
            <a:stretch/>
          </p:blipFill>
          <p:spPr>
            <a:xfrm>
              <a:off x="115921" y="108000"/>
              <a:ext cx="9623392" cy="2535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9" descr="rainbow2.png"/>
            <p:cNvPicPr preferRelativeResize="0"/>
            <p:nvPr/>
          </p:nvPicPr>
          <p:blipFill rotWithShape="1">
            <a:blip r:embed="rId4">
              <a:alphaModFix/>
            </a:blip>
            <a:srcRect l="20608" b="43101"/>
            <a:stretch/>
          </p:blipFill>
          <p:spPr>
            <a:xfrm>
              <a:off x="7401272" y="2883004"/>
              <a:ext cx="2008084" cy="18421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9"/>
            <p:cNvSpPr txBox="1"/>
            <p:nvPr/>
          </p:nvSpPr>
          <p:spPr>
            <a:xfrm>
              <a:off x="3095612" y="2571744"/>
              <a:ext cx="194348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Arial"/>
                <a:buNone/>
              </a:pPr>
              <a:r>
                <a:rPr lang="en-US" sz="32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Mariano</a:t>
              </a:r>
              <a:endParaRPr sz="1050" dirty="0"/>
            </a:p>
          </p:txBody>
        </p:sp>
        <p:sp>
          <p:nvSpPr>
            <p:cNvPr id="365" name="Google Shape;365;p9"/>
            <p:cNvSpPr txBox="1"/>
            <p:nvPr/>
          </p:nvSpPr>
          <p:spPr>
            <a:xfrm>
              <a:off x="3102886" y="3120094"/>
              <a:ext cx="1921552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lang="en-US" sz="2000" b="0" i="0" u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Mis 2 Añitos</a:t>
              </a:r>
              <a:endParaRPr sz="1100" dirty="0"/>
            </a:p>
          </p:txBody>
        </p:sp>
        <p:pic>
          <p:nvPicPr>
            <p:cNvPr id="366" name="Google Shape;366;p9" descr="Baby tv (3)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38488" y="3571876"/>
              <a:ext cx="1643074" cy="1077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9" descr="giraffe_eyes_1.png"/>
            <p:cNvPicPr preferRelativeResize="0"/>
            <p:nvPr/>
          </p:nvPicPr>
          <p:blipFill rotWithShape="1">
            <a:blip r:embed="rId6">
              <a:alphaModFix/>
            </a:blip>
            <a:srcRect b="25213"/>
            <a:stretch/>
          </p:blipFill>
          <p:spPr>
            <a:xfrm flipH="1">
              <a:off x="881034" y="2714619"/>
              <a:ext cx="1125814" cy="2006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9" descr="Sin título-11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23976" y="3143248"/>
              <a:ext cx="1353600" cy="1477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9" descr="Imagenes (2)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95480" y="2714620"/>
              <a:ext cx="785818" cy="787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9" descr="sder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7453330" y="2857496"/>
              <a:ext cx="1785950" cy="181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9" descr="cloud1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524504" y="2571744"/>
              <a:ext cx="1357322" cy="8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9" descr="sss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024438" y="3429000"/>
              <a:ext cx="1165920" cy="1267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9" descr="Imagenes (19)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238884" y="3429000"/>
              <a:ext cx="894901" cy="12858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4" name="Google Shape;374;p9"/>
          <p:cNvSpPr txBox="1"/>
          <p:nvPr/>
        </p:nvSpPr>
        <p:spPr>
          <a:xfrm>
            <a:off x="309562" y="214312"/>
            <a:ext cx="23907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Cajita Tipo Macdonal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golosinas Pequeña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256</Words>
  <Application>Microsoft Office PowerPoint</Application>
  <PresentationFormat>A4 (210 x 297 mm)</PresentationFormat>
  <Paragraphs>80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Rounded</vt:lpstr>
      <vt:lpstr>Calibri</vt:lpstr>
      <vt:lpstr>Comic Sans MS</vt:lpstr>
      <vt:lpstr>Kaushan Script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7</cp:revision>
  <dcterms:created xsi:type="dcterms:W3CDTF">2016-02-06T23:03:29Z</dcterms:created>
  <dcterms:modified xsi:type="dcterms:W3CDTF">2021-08-11T17:41:25Z</dcterms:modified>
</cp:coreProperties>
</file>