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6" r:id="rId2"/>
    <p:sldId id="289" r:id="rId3"/>
    <p:sldId id="299" r:id="rId4"/>
    <p:sldId id="265" r:id="rId5"/>
    <p:sldId id="292" r:id="rId6"/>
    <p:sldId id="295" r:id="rId7"/>
    <p:sldId id="290" r:id="rId8"/>
    <p:sldId id="291" r:id="rId9"/>
    <p:sldId id="271" r:id="rId10"/>
    <p:sldId id="263" r:id="rId11"/>
    <p:sldId id="297" r:id="rId12"/>
    <p:sldId id="264" r:id="rId13"/>
    <p:sldId id="257" r:id="rId14"/>
    <p:sldId id="258" r:id="rId15"/>
    <p:sldId id="270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84B4E-77E1-4E37-B9E8-6EF506046FD6}" type="datetimeFigureOut">
              <a:rPr lang="es-MX" smtClean="0"/>
              <a:t>29/07/2021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17595-D1A1-4979-8D68-2E3A338BCB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315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FF49-7881-4564-B474-42624603BBE6}" type="datetimeFigureOut">
              <a:rPr lang="es-MX" smtClean="0"/>
              <a:pPr/>
              <a:t>29/07/2021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FF49-7881-4564-B474-42624603BBE6}" type="datetimeFigureOut">
              <a:rPr lang="es-MX" smtClean="0"/>
              <a:pPr/>
              <a:t>29/07/2021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FF49-7881-4564-B474-42624603BBE6}" type="datetimeFigureOut">
              <a:rPr lang="es-MX" smtClean="0"/>
              <a:pPr/>
              <a:t>29/07/2021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FF49-7881-4564-B474-42624603BBE6}" type="datetimeFigureOut">
              <a:rPr lang="es-MX" smtClean="0"/>
              <a:pPr/>
              <a:t>29/07/2021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FF49-7881-4564-B474-42624603BBE6}" type="datetimeFigureOut">
              <a:rPr lang="es-MX" smtClean="0"/>
              <a:pPr/>
              <a:t>29/07/2021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FF49-7881-4564-B474-42624603BBE6}" type="datetimeFigureOut">
              <a:rPr lang="es-MX" smtClean="0"/>
              <a:pPr/>
              <a:t>29/07/2021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FF49-7881-4564-B474-42624603BBE6}" type="datetimeFigureOut">
              <a:rPr lang="es-MX" smtClean="0"/>
              <a:pPr/>
              <a:t>29/07/2021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FF49-7881-4564-B474-42624603BBE6}" type="datetimeFigureOut">
              <a:rPr lang="es-MX" smtClean="0"/>
              <a:pPr/>
              <a:t>29/07/2021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FF49-7881-4564-B474-42624603BBE6}" type="datetimeFigureOut">
              <a:rPr lang="es-MX" smtClean="0"/>
              <a:pPr/>
              <a:t>29/07/2021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FF49-7881-4564-B474-42624603BBE6}" type="datetimeFigureOut">
              <a:rPr lang="es-MX" smtClean="0"/>
              <a:pPr/>
              <a:t>29/07/2021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FF49-7881-4564-B474-42624603BBE6}" type="datetimeFigureOut">
              <a:rPr lang="es-MX" smtClean="0"/>
              <a:pPr/>
              <a:t>29/07/2021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CFF49-7881-4564-B474-42624603BBE6}" type="datetimeFigureOut">
              <a:rPr lang="es-MX" smtClean="0"/>
              <a:pPr/>
              <a:t>29/07/2021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836712"/>
            <a:ext cx="3420000" cy="4788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1544" y="-684000"/>
            <a:ext cx="3420000" cy="478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1543" y="2763678"/>
            <a:ext cx="3420000" cy="4788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2780928"/>
            <a:ext cx="2327093" cy="2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59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9468544" y="148478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/>
              <a:t>Paleton</a:t>
            </a:r>
            <a:r>
              <a:rPr lang="es-MX" dirty="0" smtClean="0"/>
              <a:t>.</a:t>
            </a:r>
          </a:p>
          <a:p>
            <a:pPr algn="ctr"/>
            <a:r>
              <a:rPr lang="es-MX" dirty="0" smtClean="0"/>
              <a:t>Puede imprimirse papel adherible.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60937" y="3234992"/>
            <a:ext cx="5156037" cy="197999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877" y="1588763"/>
            <a:ext cx="5156037" cy="1979999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1432" y="3234991"/>
            <a:ext cx="5156037" cy="197999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80246" y="1588762"/>
            <a:ext cx="5156037" cy="1979999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54596" y="3205292"/>
            <a:ext cx="5156037" cy="1979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5656"/>
            <a:ext cx="7559040" cy="313334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81400"/>
            <a:ext cx="7559040" cy="31333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9468544" y="148478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/>
              <a:t>Pringles</a:t>
            </a:r>
            <a:r>
              <a:rPr lang="es-MX" dirty="0" smtClean="0"/>
              <a:t>.</a:t>
            </a:r>
          </a:p>
          <a:p>
            <a:pPr algn="ctr"/>
            <a:r>
              <a:rPr lang="es-MX" dirty="0" smtClean="0"/>
              <a:t>Puede imprimirse papel adherible.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799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9468544" y="148478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/>
              <a:t>Bocadin</a:t>
            </a:r>
            <a:r>
              <a:rPr lang="es-MX" dirty="0" smtClean="0"/>
              <a:t>.</a:t>
            </a:r>
          </a:p>
          <a:p>
            <a:pPr algn="ctr"/>
            <a:r>
              <a:rPr lang="es-MX" dirty="0" smtClean="0"/>
              <a:t>Puede imprimirse papel adherible.</a:t>
            </a:r>
            <a:endParaRPr lang="es-MX" dirty="0"/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4596" y="367777"/>
            <a:ext cx="3060173" cy="2880343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4597" y="3590924"/>
            <a:ext cx="3060173" cy="288034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78148" y="357204"/>
            <a:ext cx="3060173" cy="2880343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78147" y="3580351"/>
            <a:ext cx="3060173" cy="2880343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33131" y="357204"/>
            <a:ext cx="3060173" cy="2880343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33130" y="3580351"/>
            <a:ext cx="3060173" cy="2880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9468544" y="148478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Agua 500 ml</a:t>
            </a:r>
          </a:p>
          <a:p>
            <a:pPr algn="ctr"/>
            <a:r>
              <a:rPr lang="es-MX" dirty="0" smtClean="0"/>
              <a:t>Puede imprimirse papel adherible.</a:t>
            </a:r>
            <a:endParaRPr lang="es-MX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476672"/>
            <a:ext cx="7559040" cy="180136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2449912"/>
            <a:ext cx="7559040" cy="180136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4397109"/>
            <a:ext cx="7559040" cy="180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61 CuadroTexto"/>
          <p:cNvSpPr txBox="1"/>
          <p:nvPr/>
        </p:nvSpPr>
        <p:spPr>
          <a:xfrm>
            <a:off x="9468544" y="1484784"/>
            <a:ext cx="237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Etiqueta redonda, para monedas de chocolate, </a:t>
            </a:r>
            <a:r>
              <a:rPr lang="es-MX" dirty="0" err="1" smtClean="0"/>
              <a:t>mazapan</a:t>
            </a:r>
            <a:r>
              <a:rPr lang="es-MX" dirty="0" smtClean="0"/>
              <a:t>.</a:t>
            </a:r>
          </a:p>
          <a:p>
            <a:pPr algn="ctr"/>
            <a:r>
              <a:rPr lang="es-MX" dirty="0" smtClean="0"/>
              <a:t>Puede imprimirse papel adherible.</a:t>
            </a:r>
          </a:p>
          <a:p>
            <a:pPr algn="ctr"/>
            <a:r>
              <a:rPr lang="es-MX" dirty="0" err="1" smtClean="0"/>
              <a:t>Tambien</a:t>
            </a:r>
            <a:r>
              <a:rPr lang="es-MX" dirty="0" smtClean="0"/>
              <a:t> sirven como </a:t>
            </a:r>
            <a:r>
              <a:rPr lang="es-MX" dirty="0" err="1" smtClean="0"/>
              <a:t>toppers</a:t>
            </a:r>
            <a:r>
              <a:rPr lang="es-MX" dirty="0" smtClean="0"/>
              <a:t> para </a:t>
            </a:r>
            <a:r>
              <a:rPr lang="es-MX" dirty="0" err="1" smtClean="0"/>
              <a:t>cupcake</a:t>
            </a:r>
            <a:r>
              <a:rPr lang="es-MX" dirty="0" smtClean="0"/>
              <a:t>, en ese caso se imprime en papel </a:t>
            </a:r>
            <a:r>
              <a:rPr lang="es-MX" dirty="0" err="1" smtClean="0"/>
              <a:t>couche</a:t>
            </a:r>
            <a:r>
              <a:rPr lang="es-MX" dirty="0" smtClean="0"/>
              <a:t> brillante.</a:t>
            </a:r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3" y="64947"/>
            <a:ext cx="1617258" cy="1617258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91" y="64947"/>
            <a:ext cx="1617258" cy="1617258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00" y="64947"/>
            <a:ext cx="1617258" cy="1617258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60" y="64947"/>
            <a:ext cx="1617258" cy="1617258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669" y="64947"/>
            <a:ext cx="1617258" cy="1617258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3" y="1739734"/>
            <a:ext cx="1617258" cy="1617258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91" y="1739734"/>
            <a:ext cx="1617258" cy="1617258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00" y="1739734"/>
            <a:ext cx="1617258" cy="1617258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60" y="1739734"/>
            <a:ext cx="1617258" cy="1617258"/>
          </a:xfrm>
          <a:prstGeom prst="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669" y="1739734"/>
            <a:ext cx="1617258" cy="1617258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3" y="3482423"/>
            <a:ext cx="1617258" cy="1617258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91" y="3482423"/>
            <a:ext cx="1617258" cy="1617258"/>
          </a:xfrm>
          <a:prstGeom prst="rect">
            <a:avLst/>
          </a:prstGeom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00" y="3482423"/>
            <a:ext cx="1617258" cy="1617258"/>
          </a:xfrm>
          <a:prstGeom prst="rect">
            <a:avLst/>
          </a:prstGeom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60" y="3482423"/>
            <a:ext cx="1617258" cy="1617258"/>
          </a:xfrm>
          <a:prstGeom prst="rect">
            <a:avLst/>
          </a:prstGeom>
        </p:spPr>
      </p:pic>
      <p:pic>
        <p:nvPicPr>
          <p:cNvPr id="38" name="3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669" y="3482423"/>
            <a:ext cx="1617258" cy="1617258"/>
          </a:xfrm>
          <a:prstGeom prst="rect">
            <a:avLst/>
          </a:prstGeom>
        </p:spPr>
      </p:pic>
      <p:pic>
        <p:nvPicPr>
          <p:cNvPr id="39" name="3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3" y="5157210"/>
            <a:ext cx="1617258" cy="1617258"/>
          </a:xfrm>
          <a:prstGeom prst="rect">
            <a:avLst/>
          </a:prstGeom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91" y="5157210"/>
            <a:ext cx="1617258" cy="1617258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00" y="5157210"/>
            <a:ext cx="1617258" cy="1617258"/>
          </a:xfrm>
          <a:prstGeom prst="rect">
            <a:avLst/>
          </a:prstGeom>
        </p:spPr>
      </p:pic>
      <p:pic>
        <p:nvPicPr>
          <p:cNvPr id="57" name="5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60" y="5157210"/>
            <a:ext cx="1617258" cy="1617258"/>
          </a:xfrm>
          <a:prstGeom prst="rect">
            <a:avLst/>
          </a:prstGeom>
        </p:spPr>
      </p:pic>
      <p:pic>
        <p:nvPicPr>
          <p:cNvPr id="58" name="5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669" y="5157210"/>
            <a:ext cx="1617258" cy="1617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CuadroTexto"/>
          <p:cNvSpPr txBox="1"/>
          <p:nvPr/>
        </p:nvSpPr>
        <p:spPr>
          <a:xfrm>
            <a:off x="9468544" y="14847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Etiqueta ovalada, sugerida para vasos.</a:t>
            </a:r>
          </a:p>
          <a:p>
            <a:pPr algn="ctr"/>
            <a:r>
              <a:rPr lang="es-MX" dirty="0" smtClean="0"/>
              <a:t>Puede imprimirse papel adherible.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84987" y="828248"/>
            <a:ext cx="3239993" cy="1801351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84986" y="4220672"/>
            <a:ext cx="3239993" cy="1801351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6376" y="828217"/>
            <a:ext cx="3239993" cy="1801351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6377" y="4220641"/>
            <a:ext cx="3239993" cy="1801351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7727" y="828186"/>
            <a:ext cx="3239993" cy="180135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7728" y="4220610"/>
            <a:ext cx="3239993" cy="1801351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86480" y="828155"/>
            <a:ext cx="3239993" cy="1801351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86481" y="4220579"/>
            <a:ext cx="3239993" cy="1801351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87831" y="828124"/>
            <a:ext cx="3239993" cy="1801351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87832" y="4220548"/>
            <a:ext cx="3239993" cy="1801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468544" y="14847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Caja para palomitas,.</a:t>
            </a:r>
          </a:p>
          <a:p>
            <a:pPr algn="ctr"/>
            <a:r>
              <a:rPr lang="es-MX" dirty="0" smtClean="0"/>
              <a:t>Puede imprimirse en </a:t>
            </a:r>
            <a:r>
              <a:rPr lang="es-MX" dirty="0" err="1" smtClean="0"/>
              <a:t>couche</a:t>
            </a:r>
            <a:r>
              <a:rPr lang="es-MX" dirty="0" smtClean="0"/>
              <a:t> brillante o cartulina.</a:t>
            </a:r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774519"/>
            <a:ext cx="9143973" cy="530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52473"/>
            <a:ext cx="4572000" cy="64008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97" y="252473"/>
            <a:ext cx="457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5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9468544" y="1484784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Cartoncito para bolsa de celofán, mide 5x15 cm ya doblada.</a:t>
            </a:r>
          </a:p>
          <a:p>
            <a:pPr algn="ctr"/>
            <a:r>
              <a:rPr lang="es-MX" dirty="0" smtClean="0"/>
              <a:t>Puede imprimirse en </a:t>
            </a:r>
            <a:r>
              <a:rPr lang="es-MX" dirty="0" err="1" smtClean="0"/>
              <a:t>couche</a:t>
            </a:r>
            <a:r>
              <a:rPr lang="es-MX" dirty="0" smtClean="0"/>
              <a:t> brillante o cartulina.</a:t>
            </a:r>
            <a:endParaRPr lang="es-MX" dirty="0"/>
          </a:p>
        </p:txBody>
      </p:sp>
      <p:grpSp>
        <p:nvGrpSpPr>
          <p:cNvPr id="17" name="16 Grupo"/>
          <p:cNvGrpSpPr/>
          <p:nvPr/>
        </p:nvGrpSpPr>
        <p:grpSpPr>
          <a:xfrm rot="16200000">
            <a:off x="3744870" y="1663863"/>
            <a:ext cx="5401034" cy="3602757"/>
            <a:chOff x="1871494" y="726927"/>
            <a:chExt cx="5401034" cy="3602757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1523" y="2528333"/>
              <a:ext cx="5401005" cy="1801351"/>
            </a:xfrm>
            <a:prstGeom prst="rect">
              <a:avLst/>
            </a:prstGeom>
          </p:spPr>
        </p:pic>
        <p:pic>
          <p:nvPicPr>
            <p:cNvPr id="19" name="18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871494" y="726927"/>
              <a:ext cx="5401005" cy="1801351"/>
            </a:xfrm>
            <a:prstGeom prst="rect">
              <a:avLst/>
            </a:prstGeom>
          </p:spPr>
        </p:pic>
      </p:grpSp>
      <p:grpSp>
        <p:nvGrpSpPr>
          <p:cNvPr id="9" name="8 Grupo"/>
          <p:cNvGrpSpPr/>
          <p:nvPr/>
        </p:nvGrpSpPr>
        <p:grpSpPr>
          <a:xfrm rot="16200000">
            <a:off x="-503602" y="1663834"/>
            <a:ext cx="5401034" cy="3602757"/>
            <a:chOff x="1871494" y="726927"/>
            <a:chExt cx="5401034" cy="3602757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1523" y="2528333"/>
              <a:ext cx="5401005" cy="1801351"/>
            </a:xfrm>
            <a:prstGeom prst="rect">
              <a:avLst/>
            </a:prstGeom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871494" y="726927"/>
              <a:ext cx="5401005" cy="180135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468544" y="14847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Tarjetita.</a:t>
            </a:r>
          </a:p>
          <a:p>
            <a:pPr algn="ctr"/>
            <a:r>
              <a:rPr lang="es-MX" dirty="0" smtClean="0"/>
              <a:t>Puede imprimirse en </a:t>
            </a:r>
            <a:r>
              <a:rPr lang="es-MX" dirty="0" err="1" smtClean="0"/>
              <a:t>couche</a:t>
            </a:r>
            <a:r>
              <a:rPr lang="es-MX" dirty="0" smtClean="0"/>
              <a:t> brillante o cartulina.</a:t>
            </a:r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30256" y="4148328"/>
            <a:ext cx="3239993" cy="1801351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30257" y="835960"/>
            <a:ext cx="3239993" cy="1801351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5223" y="4148328"/>
            <a:ext cx="3239993" cy="1801351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5222" y="835960"/>
            <a:ext cx="3239993" cy="1801351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36257" y="4148328"/>
            <a:ext cx="3239993" cy="180135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36256" y="835960"/>
            <a:ext cx="3239993" cy="1801351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88782" y="4148327"/>
            <a:ext cx="3239993" cy="1801351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88781" y="835959"/>
            <a:ext cx="3239993" cy="1801351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60991" y="4148327"/>
            <a:ext cx="3239993" cy="1801351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60990" y="835959"/>
            <a:ext cx="3239993" cy="180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53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319016" cy="612038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20" y="188640"/>
            <a:ext cx="4319016" cy="612038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9468544" y="14847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Cajita tipo almohada.</a:t>
            </a:r>
          </a:p>
          <a:p>
            <a:pPr algn="ctr"/>
            <a:r>
              <a:rPr lang="es-MX" dirty="0" smtClean="0"/>
              <a:t>Puede imprimirse en </a:t>
            </a:r>
            <a:r>
              <a:rPr lang="es-MX" dirty="0" err="1" smtClean="0"/>
              <a:t>couche</a:t>
            </a:r>
            <a:r>
              <a:rPr lang="es-MX" dirty="0" smtClean="0"/>
              <a:t> brillante o cartulina.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509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6" y="47385"/>
            <a:ext cx="2054936" cy="18664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468544" y="148478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/>
              <a:t>Duvalin</a:t>
            </a:r>
            <a:r>
              <a:rPr lang="es-MX" dirty="0" smtClean="0"/>
              <a:t>, imprimir en papel adherible.</a:t>
            </a:r>
            <a:endParaRPr lang="es-MX" dirty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12" y="21851"/>
            <a:ext cx="2054936" cy="1866465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48" y="47385"/>
            <a:ext cx="2054936" cy="1866465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84" y="21851"/>
            <a:ext cx="2054936" cy="1866465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6" y="2156649"/>
            <a:ext cx="2054936" cy="1866465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12" y="2131115"/>
            <a:ext cx="2054936" cy="1866465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48" y="2156649"/>
            <a:ext cx="2054936" cy="1866465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84" y="2131115"/>
            <a:ext cx="2054936" cy="1866465"/>
          </a:xfrm>
          <a:prstGeom prst="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6" y="4318630"/>
            <a:ext cx="2054936" cy="1866465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12" y="4293096"/>
            <a:ext cx="2054936" cy="1866465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48" y="4318630"/>
            <a:ext cx="2054936" cy="1866465"/>
          </a:xfrm>
          <a:prstGeom prst="rect">
            <a:avLst/>
          </a:prstGeom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84" y="4293096"/>
            <a:ext cx="2054936" cy="18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09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468544" y="148478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Pelón pelo rico normal, imprimir en papel adherible.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15447" y="2084144"/>
            <a:ext cx="4787923" cy="1140992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25" y="5329710"/>
            <a:ext cx="4787923" cy="114099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2054" y="2084145"/>
            <a:ext cx="4787923" cy="114099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7792" y="2084145"/>
            <a:ext cx="4787923" cy="1140992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41185" y="2084146"/>
            <a:ext cx="4787923" cy="114099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4611" y="2084144"/>
            <a:ext cx="4787923" cy="114099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24457" y="2084144"/>
            <a:ext cx="4787923" cy="1140992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7850" y="2084145"/>
            <a:ext cx="4787923" cy="11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1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1" y="72657"/>
            <a:ext cx="1989869" cy="1989869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9468544" y="14847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/>
              <a:t>Sticker</a:t>
            </a:r>
            <a:r>
              <a:rPr lang="es-MX" dirty="0" smtClean="0"/>
              <a:t> cuadrado multiusos.</a:t>
            </a:r>
          </a:p>
          <a:p>
            <a:pPr algn="ctr"/>
            <a:r>
              <a:rPr lang="es-MX" dirty="0" smtClean="0"/>
              <a:t>Puede imprimirse papel adherible.</a:t>
            </a:r>
            <a:endParaRPr lang="es-MX" dirty="0"/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55" y="72656"/>
            <a:ext cx="1989869" cy="1989869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24" y="72655"/>
            <a:ext cx="1989869" cy="1989869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58" y="72654"/>
            <a:ext cx="1989869" cy="1989869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0" y="2087120"/>
            <a:ext cx="1989869" cy="1989869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54" y="2087119"/>
            <a:ext cx="1989869" cy="1989869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23" y="2087118"/>
            <a:ext cx="1989869" cy="1989869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57" y="2087117"/>
            <a:ext cx="1989869" cy="1989869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1" y="4263850"/>
            <a:ext cx="1989869" cy="1989869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55" y="4263849"/>
            <a:ext cx="1989869" cy="1989869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24" y="4263848"/>
            <a:ext cx="1989869" cy="1989869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58" y="4263847"/>
            <a:ext cx="1989869" cy="1989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5873</TotalTime>
  <Words>153</Words>
  <Application>Microsoft Office PowerPoint</Application>
  <PresentationFormat>Presentación en pantalla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megaidea.net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lastModifiedBy>Robnei</cp:lastModifiedBy>
  <cp:revision>197</cp:revision>
  <dcterms:created xsi:type="dcterms:W3CDTF">2011-07-20T14:29:00Z</dcterms:created>
  <dcterms:modified xsi:type="dcterms:W3CDTF">2021-07-29T19:20:47Z</dcterms:modified>
</cp:coreProperties>
</file>