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17" r:id="rId2"/>
    <p:sldId id="346" r:id="rId3"/>
    <p:sldId id="307" r:id="rId4"/>
    <p:sldId id="342" r:id="rId5"/>
    <p:sldId id="295" r:id="rId6"/>
    <p:sldId id="343" r:id="rId7"/>
    <p:sldId id="345" r:id="rId8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F6"/>
    <a:srgbClr val="FFB9EB"/>
    <a:srgbClr val="C2008B"/>
    <a:srgbClr val="CFF4FD"/>
    <a:srgbClr val="5ED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BDFF0A-A9F1-41BE-804C-B7B1F017010C}" type="datetimeFigureOut">
              <a:rPr lang="es-ES"/>
              <a:pPr>
                <a:defRPr/>
              </a:pPr>
              <a:t>29/07/2021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80FC15-BDBA-476D-8BC1-89447C793D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064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B4A8-237F-48CB-BDAD-A5DD79140E56}" type="datetimeFigureOut">
              <a:rPr lang="es-AR"/>
              <a:pPr>
                <a:defRPr/>
              </a:pPr>
              <a:t>29/07/2021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5D39B-CDC8-4AD2-9982-68840D2ADBA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9D467-2B42-4391-B217-607BD57C691B}" type="datetimeFigureOut">
              <a:rPr lang="es-AR"/>
              <a:pPr>
                <a:defRPr/>
              </a:pPr>
              <a:t>29/07/2021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5FFA7-E277-4976-A398-3B6359AB15A3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5B7E0-8F89-47F2-ABC5-2B88809A9EF2}" type="datetimeFigureOut">
              <a:rPr lang="es-AR"/>
              <a:pPr>
                <a:defRPr/>
              </a:pPr>
              <a:t>29/07/2021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8E760-EB61-4515-8E2C-EFC22E8B51D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B8F12-7158-4A34-BF23-AEED6318B870}" type="datetimeFigureOut">
              <a:rPr lang="es-AR"/>
              <a:pPr>
                <a:defRPr/>
              </a:pPr>
              <a:t>29/07/2021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0AECB-EED2-4E01-8064-CDF172AE4C7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8D0FA-A5AB-49D2-AC2B-69F2A4BFD059}" type="datetimeFigureOut">
              <a:rPr lang="es-AR"/>
              <a:pPr>
                <a:defRPr/>
              </a:pPr>
              <a:t>29/07/2021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A5C2B-7262-41B7-9AF5-8F976D50B11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E6ADA-79E9-41A4-A02A-D58DA0721D74}" type="datetimeFigureOut">
              <a:rPr lang="es-AR"/>
              <a:pPr>
                <a:defRPr/>
              </a:pPr>
              <a:t>29/07/2021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3448-ED8F-4744-8561-8C1F605493BA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1818C-7178-4955-A174-7C3142E3DD38}" type="datetimeFigureOut">
              <a:rPr lang="es-AR"/>
              <a:pPr>
                <a:defRPr/>
              </a:pPr>
              <a:t>29/07/2021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B28FC-9BC7-4C6E-9523-5647A75F18F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E573B-9A89-4366-8C00-EE39BDC863CC}" type="datetimeFigureOut">
              <a:rPr lang="es-AR"/>
              <a:pPr>
                <a:defRPr/>
              </a:pPr>
              <a:t>29/07/2021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9D92C-50A1-47EF-8C1D-FE8C07960673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0F0E6-BAC0-410F-8AE7-9A1D029B46F2}" type="datetimeFigureOut">
              <a:rPr lang="es-AR"/>
              <a:pPr>
                <a:defRPr/>
              </a:pPr>
              <a:t>29/07/2021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3BD0-827F-40E0-B0A6-C9669945095A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46E92-5611-4C82-90A0-086836CF88F4}" type="datetimeFigureOut">
              <a:rPr lang="es-AR"/>
              <a:pPr>
                <a:defRPr/>
              </a:pPr>
              <a:t>29/07/2021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1E23E-2900-4437-B52C-DEE7A6E51A52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369BD-3989-4D5E-BB75-40A4A0B8361B}" type="datetimeFigureOut">
              <a:rPr lang="es-AR"/>
              <a:pPr>
                <a:defRPr/>
              </a:pPr>
              <a:t>29/07/2021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533D5-A81F-4D4F-BA7E-D3AD16CE64F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C27A3B-EEDB-4CE2-9315-14C31A9F6713}" type="datetimeFigureOut">
              <a:rPr lang="es-AR"/>
              <a:pPr>
                <a:defRPr/>
              </a:pPr>
              <a:t>29/07/2021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5D2908-5CFF-4FA8-8C63-6166F6583A3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C:\Users\Hiara\Desktop\Kits Rapidos Power Point\Lechuzas\Diag_Ging_Bold-DGBB-25.jpg"/>
          <p:cNvPicPr>
            <a:picLocks noChangeAspect="1" noChangeArrowheads="1"/>
          </p:cNvPicPr>
          <p:nvPr/>
        </p:nvPicPr>
        <p:blipFill>
          <a:blip r:embed="rId2" cstate="print"/>
          <a:srcRect l="2282" t="30970" r="16344" b="15219"/>
          <a:stretch>
            <a:fillRect/>
          </a:stretch>
        </p:blipFill>
        <p:spPr bwMode="auto">
          <a:xfrm>
            <a:off x="107504" y="548680"/>
            <a:ext cx="8928992" cy="5904656"/>
          </a:xfrm>
          <a:prstGeom prst="rect">
            <a:avLst/>
          </a:prstGeom>
          <a:noFill/>
        </p:spPr>
      </p:pic>
      <p:pic>
        <p:nvPicPr>
          <p:cNvPr id="2057" name="Picture 2" descr="N:\negocio_invitaciones\material_para_kits_imprimibles\moldes\banderin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815557" y="1232694"/>
            <a:ext cx="60134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C:\Users\Hiara\Desktop\Kits Rapidos Power Point\clementine__doilies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0313" y="2565400"/>
            <a:ext cx="3600450" cy="3598863"/>
          </a:xfrm>
          <a:prstGeom prst="rect">
            <a:avLst/>
          </a:prstGeom>
          <a:noFill/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sp>
        <p:nvSpPr>
          <p:cNvPr id="20" name="19 Elipse"/>
          <p:cNvSpPr/>
          <p:nvPr/>
        </p:nvSpPr>
        <p:spPr bwMode="auto">
          <a:xfrm>
            <a:off x="5310188" y="2835275"/>
            <a:ext cx="3059112" cy="3059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058" name="Picture 10" descr="C:\Users\Hiara\Desktop\Kits Rapidos Power Point\clementine__doilies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565400"/>
            <a:ext cx="3600450" cy="3600450"/>
          </a:xfrm>
          <a:prstGeom prst="rect">
            <a:avLst/>
          </a:prstGeom>
          <a:noFill/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sp>
        <p:nvSpPr>
          <p:cNvPr id="14" name="13 Elipse"/>
          <p:cNvSpPr/>
          <p:nvPr/>
        </p:nvSpPr>
        <p:spPr>
          <a:xfrm>
            <a:off x="809625" y="2835275"/>
            <a:ext cx="3060700" cy="3060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062" name="Picture 14" descr="C:\Users\Hiara\Desktop\Kits Rapidos Power Point\Lechuzas\branch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0796" y="3487827"/>
            <a:ext cx="4293692" cy="1309325"/>
          </a:xfrm>
          <a:prstGeom prst="rect">
            <a:avLst/>
          </a:prstGeom>
          <a:noFill/>
        </p:spPr>
      </p:pic>
      <p:pic>
        <p:nvPicPr>
          <p:cNvPr id="15" name="Picture 14" descr="C:\Users\Hiara\Desktop\Kits Rapidos Power Point\Lechuzas\branch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639657" y="3435803"/>
            <a:ext cx="4293692" cy="1309325"/>
          </a:xfrm>
          <a:prstGeom prst="rect">
            <a:avLst/>
          </a:prstGeom>
          <a:noFill/>
        </p:spPr>
      </p:pic>
      <p:pic>
        <p:nvPicPr>
          <p:cNvPr id="2061" name="Picture 13" descr="C:\Users\Hiara\Desktop\Kits Rapidos Power Point\Lechuzas\Cute owl_10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996668"/>
            <a:ext cx="2382937" cy="2864380"/>
          </a:xfrm>
          <a:prstGeom prst="rect">
            <a:avLst/>
          </a:prstGeom>
          <a:noFill/>
        </p:spPr>
      </p:pic>
      <p:pic>
        <p:nvPicPr>
          <p:cNvPr id="2051" name="Picture 2" descr="N:\negocio_invitaciones\material_para_kits_imprimibles\moldes\banderin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8" y="476250"/>
            <a:ext cx="4500562" cy="601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C:\Users\Hiara\Desktop\Kits Rapidos Power Point\Lechuzas\Cute owl_10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5157192"/>
            <a:ext cx="1008112" cy="1211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539552" y="548680"/>
            <a:ext cx="4680520" cy="3384376"/>
            <a:chOff x="539552" y="548680"/>
            <a:chExt cx="4680520" cy="3384376"/>
          </a:xfrm>
        </p:grpSpPr>
        <p:pic>
          <p:nvPicPr>
            <p:cNvPr id="2050" name="Picture 2" descr="C:\Users\Hiara\Desktop\Kits Rapidos Power Point\Lechuzas\Diag_Ging_Bold-DGBB-25.jpg"/>
            <p:cNvPicPr>
              <a:picLocks noChangeAspect="1" noChangeArrowheads="1"/>
            </p:cNvPicPr>
            <p:nvPr/>
          </p:nvPicPr>
          <p:blipFill>
            <a:blip r:embed="rId2" cstate="print"/>
            <a:srcRect l="11494" t="18371" r="23499" b="36624"/>
            <a:stretch>
              <a:fillRect/>
            </a:stretch>
          </p:blipFill>
          <p:spPr bwMode="auto">
            <a:xfrm>
              <a:off x="539552" y="692696"/>
              <a:ext cx="4680520" cy="3240360"/>
            </a:xfrm>
            <a:prstGeom prst="rect">
              <a:avLst/>
            </a:prstGeom>
            <a:noFill/>
          </p:spPr>
        </p:pic>
        <p:sp>
          <p:nvSpPr>
            <p:cNvPr id="4" name="3 Rectángulo"/>
            <p:cNvSpPr/>
            <p:nvPr/>
          </p:nvSpPr>
          <p:spPr>
            <a:xfrm>
              <a:off x="539552" y="692696"/>
              <a:ext cx="4680520" cy="3240360"/>
            </a:xfrm>
            <a:prstGeom prst="rect">
              <a:avLst/>
            </a:prstGeom>
            <a:noFill/>
            <a:ln w="57150">
              <a:solidFill>
                <a:srgbClr val="FFE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051" name="Picture 3" descr="C:\Users\Hiara\Desktop\Kits Rapidos Power Point\RetVin_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5877" y="838926"/>
              <a:ext cx="4467870" cy="2947900"/>
            </a:xfrm>
            <a:prstGeom prst="rect">
              <a:avLst/>
            </a:prstGeom>
            <a:noFill/>
          </p:spPr>
        </p:pic>
        <p:pic>
          <p:nvPicPr>
            <p:cNvPr id="2053" name="Picture 5" descr="C:\Users\Hiara\Desktop\Kits Rapidos Power Point\Lechuzas\branch_0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2924944"/>
              <a:ext cx="3240360" cy="988120"/>
            </a:xfrm>
            <a:prstGeom prst="rect">
              <a:avLst/>
            </a:prstGeom>
            <a:noFill/>
          </p:spPr>
        </p:pic>
        <p:pic>
          <p:nvPicPr>
            <p:cNvPr id="2052" name="Picture 4" descr="C:\Users\Hiara\Desktop\Kits Rapidos Power Point\Lechuzas\Cute owl_10b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1652992"/>
              <a:ext cx="1237878" cy="1487976"/>
            </a:xfrm>
            <a:prstGeom prst="rect">
              <a:avLst/>
            </a:prstGeom>
            <a:noFill/>
          </p:spPr>
        </p:pic>
        <p:pic>
          <p:nvPicPr>
            <p:cNvPr id="2054" name="Picture 6" descr="C:\Users\Hiara\Desktop\Your Party Shop\Diseño de Kits\Carpeta de trabajo\Imagenes Deco\Banderines\Banderines\Bnaderin Rosa 3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75656" y="548680"/>
              <a:ext cx="2880320" cy="1033397"/>
            </a:xfrm>
            <a:prstGeom prst="rect">
              <a:avLst/>
            </a:prstGeom>
            <a:noFill/>
          </p:spPr>
        </p:pic>
        <p:sp>
          <p:nvSpPr>
            <p:cNvPr id="10" name="26 CuadroTexto"/>
            <p:cNvSpPr txBox="1">
              <a:spLocks noChangeArrowheads="1"/>
            </p:cNvSpPr>
            <p:nvPr/>
          </p:nvSpPr>
          <p:spPr bwMode="auto">
            <a:xfrm>
              <a:off x="1938963" y="1268760"/>
              <a:ext cx="18473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s-ES" sz="5400" dirty="0">
                <a:latin typeface="Anglia Script Standard" pitchFamily="2" charset="0"/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1718132" y="1916832"/>
              <a:ext cx="27334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000" b="1" dirty="0" smtClean="0">
                  <a:latin typeface="Amaze" panose="020B0800000000000000" pitchFamily="34" charset="0"/>
                </a:rPr>
                <a:t>Te invito a mi cumple el día</a:t>
              </a:r>
            </a:p>
            <a:p>
              <a:pPr algn="ctr"/>
              <a:r>
                <a:rPr lang="es-AR" sz="2000" b="1" dirty="0" smtClean="0">
                  <a:latin typeface="Amaze" panose="020B0800000000000000" pitchFamily="34" charset="0"/>
                </a:rPr>
                <a:t>18 de Julio a las 17 hs.</a:t>
              </a:r>
              <a:endParaRPr lang="es-ES" sz="2000" b="1" dirty="0">
                <a:latin typeface="Amaze" panose="020B0800000000000000" pitchFamily="34" charset="0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529251" y="2611811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>
                  <a:latin typeface="Amaze" panose="020B0800000000000000" pitchFamily="34" charset="0"/>
                </a:rPr>
                <a:t>No faltes!!!</a:t>
              </a:r>
              <a:endParaRPr lang="es-ES" b="1" dirty="0">
                <a:latin typeface="Amaze" panose="020B0800000000000000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C:\Users\Hiara\Desktop\Kits Rapidos Power Point\Lechuzas\Diag_Ging_Bold-DGBB-25.jpg"/>
          <p:cNvPicPr>
            <a:picLocks noChangeAspect="1" noChangeArrowheads="1"/>
          </p:cNvPicPr>
          <p:nvPr/>
        </p:nvPicPr>
        <p:blipFill>
          <a:blip r:embed="rId2" cstate="print"/>
          <a:srcRect l="29959" t="37288" r="24912" b="17583"/>
          <a:stretch>
            <a:fillRect/>
          </a:stretch>
        </p:blipFill>
        <p:spPr bwMode="auto">
          <a:xfrm>
            <a:off x="2555976" y="4797152"/>
            <a:ext cx="1800000" cy="1800000"/>
          </a:xfrm>
          <a:prstGeom prst="ellipse">
            <a:avLst/>
          </a:prstGeom>
          <a:noFill/>
          <a:ln>
            <a:solidFill>
              <a:srgbClr val="FFB9EB"/>
            </a:solidFill>
          </a:ln>
        </p:spPr>
      </p:pic>
      <p:pic>
        <p:nvPicPr>
          <p:cNvPr id="36" name="Picture 12" descr="C:\Users\Hiara\Desktop\Kits Rapidos Power Point\Lechuzas\Diag_Ging_Bold-DGBB-25.jpg"/>
          <p:cNvPicPr>
            <a:picLocks noChangeAspect="1" noChangeArrowheads="1"/>
          </p:cNvPicPr>
          <p:nvPr/>
        </p:nvPicPr>
        <p:blipFill>
          <a:blip r:embed="rId2" cstate="print"/>
          <a:srcRect l="29959" t="37288" r="24912" b="17583"/>
          <a:stretch>
            <a:fillRect/>
          </a:stretch>
        </p:blipFill>
        <p:spPr bwMode="auto">
          <a:xfrm>
            <a:off x="2625807" y="2815700"/>
            <a:ext cx="1800000" cy="1800000"/>
          </a:xfrm>
          <a:prstGeom prst="ellipse">
            <a:avLst/>
          </a:prstGeom>
          <a:noFill/>
          <a:ln>
            <a:solidFill>
              <a:srgbClr val="FFB9EB"/>
            </a:solidFill>
          </a:ln>
        </p:spPr>
      </p:pic>
      <p:pic>
        <p:nvPicPr>
          <p:cNvPr id="34" name="Picture 12" descr="C:\Users\Hiara\Desktop\Kits Rapidos Power Point\Lechuzas\Diag_Ging_Bold-DGBB-25.jpg"/>
          <p:cNvPicPr>
            <a:picLocks noChangeAspect="1" noChangeArrowheads="1"/>
          </p:cNvPicPr>
          <p:nvPr/>
        </p:nvPicPr>
        <p:blipFill>
          <a:blip r:embed="rId2" cstate="print"/>
          <a:srcRect l="29959" t="37288" r="24912" b="17583"/>
          <a:stretch>
            <a:fillRect/>
          </a:stretch>
        </p:blipFill>
        <p:spPr bwMode="auto">
          <a:xfrm>
            <a:off x="4860032" y="3068960"/>
            <a:ext cx="3600400" cy="3600400"/>
          </a:xfrm>
          <a:prstGeom prst="ellipse">
            <a:avLst/>
          </a:prstGeom>
          <a:noFill/>
          <a:ln>
            <a:solidFill>
              <a:srgbClr val="FFB9EB"/>
            </a:solidFill>
          </a:ln>
        </p:spPr>
      </p:pic>
      <p:pic>
        <p:nvPicPr>
          <p:cNvPr id="33" name="Picture 12" descr="C:\Users\Hiara\Desktop\Kits Rapidos Power Point\Lechuzas\Diag_Ging_Bold-DGBB-25.jpg"/>
          <p:cNvPicPr>
            <a:picLocks noChangeAspect="1" noChangeArrowheads="1"/>
          </p:cNvPicPr>
          <p:nvPr/>
        </p:nvPicPr>
        <p:blipFill>
          <a:blip r:embed="rId2" cstate="print"/>
          <a:srcRect l="6085" t="30970" r="17865" b="42413"/>
          <a:stretch>
            <a:fillRect/>
          </a:stretch>
        </p:blipFill>
        <p:spPr bwMode="auto">
          <a:xfrm>
            <a:off x="971600" y="188640"/>
            <a:ext cx="7200800" cy="2520280"/>
          </a:xfrm>
          <a:prstGeom prst="rect">
            <a:avLst/>
          </a:prstGeom>
          <a:noFill/>
        </p:spPr>
      </p:pic>
      <p:pic>
        <p:nvPicPr>
          <p:cNvPr id="3104" name="Picture 3" descr="N:\negocio_invitaciones\material_para_kits_imprimibles\moldes\cupcake_wraper2.png"/>
          <p:cNvPicPr>
            <a:picLocks noChangeAspect="1" noChangeArrowheads="1"/>
          </p:cNvPicPr>
          <p:nvPr/>
        </p:nvPicPr>
        <p:blipFill>
          <a:blip r:embed="rId3" cstate="print"/>
          <a:srcRect b="1749"/>
          <a:stretch>
            <a:fillRect/>
          </a:stretch>
        </p:blipFill>
        <p:spPr bwMode="auto">
          <a:xfrm>
            <a:off x="900113" y="116533"/>
            <a:ext cx="735806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3 CuadroTexto"/>
          <p:cNvSpPr txBox="1">
            <a:spLocks noChangeArrowheads="1"/>
          </p:cNvSpPr>
          <p:nvPr/>
        </p:nvSpPr>
        <p:spPr bwMode="auto">
          <a:xfrm>
            <a:off x="323850" y="188913"/>
            <a:ext cx="227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dirty="0"/>
              <a:t>Wrappers Cupcakes</a:t>
            </a:r>
            <a:endParaRPr lang="es-ES" dirty="0"/>
          </a:p>
        </p:txBody>
      </p:sp>
      <p:sp>
        <p:nvSpPr>
          <p:cNvPr id="3099" name="2 CuadroTexto"/>
          <p:cNvSpPr txBox="1">
            <a:spLocks noChangeArrowheads="1"/>
          </p:cNvSpPr>
          <p:nvPr/>
        </p:nvSpPr>
        <p:spPr bwMode="auto">
          <a:xfrm>
            <a:off x="5795455" y="2636838"/>
            <a:ext cx="1608160" cy="36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/>
              <a:t>Círculo 10 cm</a:t>
            </a:r>
            <a:endParaRPr lang="es-ES"/>
          </a:p>
        </p:txBody>
      </p:sp>
      <p:pic>
        <p:nvPicPr>
          <p:cNvPr id="15" name="Picture 10" descr="C:\Users\Hiara\Desktop\Kits Rapidos Power Point\clementine__doilies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9688" y="3330575"/>
            <a:ext cx="3079750" cy="3078163"/>
          </a:xfrm>
          <a:prstGeom prst="rect">
            <a:avLst/>
          </a:prstGeom>
          <a:noFill/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sp>
        <p:nvSpPr>
          <p:cNvPr id="16" name="15 Elipse"/>
          <p:cNvSpPr/>
          <p:nvPr/>
        </p:nvSpPr>
        <p:spPr bwMode="auto">
          <a:xfrm>
            <a:off x="5351463" y="3560763"/>
            <a:ext cx="2616200" cy="2616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77" name="2 CuadroTexto"/>
          <p:cNvSpPr txBox="1">
            <a:spLocks noChangeArrowheads="1"/>
          </p:cNvSpPr>
          <p:nvPr/>
        </p:nvSpPr>
        <p:spPr bwMode="auto">
          <a:xfrm>
            <a:off x="179388" y="2924175"/>
            <a:ext cx="2365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dirty="0"/>
              <a:t>Topper Cupcake 5cm</a:t>
            </a:r>
            <a:endParaRPr lang="es-ES" dirty="0"/>
          </a:p>
        </p:txBody>
      </p:sp>
      <p:sp>
        <p:nvSpPr>
          <p:cNvPr id="25" name="24 Elipse"/>
          <p:cNvSpPr/>
          <p:nvPr/>
        </p:nvSpPr>
        <p:spPr bwMode="auto">
          <a:xfrm>
            <a:off x="2645358" y="4887527"/>
            <a:ext cx="1620837" cy="1619250"/>
          </a:xfrm>
          <a:prstGeom prst="ellipse">
            <a:avLst/>
          </a:prstGeom>
          <a:solidFill>
            <a:srgbClr val="FFE1F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3092" name="Picture 9" descr="C:\Users\Hiara\Desktop\Your Party Shop\Diseño de Kits\Carpeta de trabajo\Imagenes Deco\Frames\Frames Cookie Cutter Bright (DF-9441)\Cookie Cutter Bright_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5267" y="4906357"/>
            <a:ext cx="1581018" cy="158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28 Elipse"/>
          <p:cNvSpPr/>
          <p:nvPr/>
        </p:nvSpPr>
        <p:spPr bwMode="auto">
          <a:xfrm>
            <a:off x="2715388" y="2906075"/>
            <a:ext cx="1620838" cy="1619250"/>
          </a:xfrm>
          <a:prstGeom prst="ellipse">
            <a:avLst/>
          </a:prstGeom>
          <a:solidFill>
            <a:srgbClr val="FFE1F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3089" name="Picture 9" descr="C:\Users\Hiara\Desktop\Your Party Shop\Diseño de Kits\Carpeta de trabajo\Imagenes Deco\Frames\Frames Cookie Cutter Bright (DF-9441)\Cookie Cutter Bright_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5299" y="2924905"/>
            <a:ext cx="1581017" cy="158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1"/>
          <p:cNvGrpSpPr/>
          <p:nvPr/>
        </p:nvGrpSpPr>
        <p:grpSpPr>
          <a:xfrm>
            <a:off x="251520" y="3933056"/>
            <a:ext cx="1800000" cy="1800000"/>
            <a:chOff x="251520" y="3933056"/>
            <a:chExt cx="1800000" cy="1800000"/>
          </a:xfrm>
        </p:grpSpPr>
        <p:pic>
          <p:nvPicPr>
            <p:cNvPr id="35" name="Picture 12" descr="C:\Users\Hiara\Desktop\Kits Rapidos Power Point\Lechuzas\Diag_Ging_Bold-DGBB-25.jpg"/>
            <p:cNvPicPr>
              <a:picLocks noChangeAspect="1" noChangeArrowheads="1"/>
            </p:cNvPicPr>
            <p:nvPr/>
          </p:nvPicPr>
          <p:blipFill>
            <a:blip r:embed="rId2" cstate="print"/>
            <a:srcRect l="29959" t="37288" r="24912" b="17583"/>
            <a:stretch>
              <a:fillRect/>
            </a:stretch>
          </p:blipFill>
          <p:spPr bwMode="auto">
            <a:xfrm>
              <a:off x="251520" y="3933056"/>
              <a:ext cx="1800000" cy="1800000"/>
            </a:xfrm>
            <a:prstGeom prst="ellipse">
              <a:avLst/>
            </a:prstGeom>
            <a:noFill/>
            <a:ln>
              <a:solidFill>
                <a:srgbClr val="FFB9EB"/>
              </a:solidFill>
            </a:ln>
          </p:spPr>
        </p:pic>
        <p:sp>
          <p:nvSpPr>
            <p:cNvPr id="21" name="20 Elipse"/>
            <p:cNvSpPr/>
            <p:nvPr/>
          </p:nvSpPr>
          <p:spPr bwMode="auto">
            <a:xfrm>
              <a:off x="341101" y="4024225"/>
              <a:ext cx="1620838" cy="1617662"/>
            </a:xfrm>
            <a:prstGeom prst="ellipse">
              <a:avLst/>
            </a:prstGeom>
            <a:solidFill>
              <a:srgbClr val="FFE1F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pic>
          <p:nvPicPr>
            <p:cNvPr id="3096" name="Picture 9" descr="C:\Users\Hiara\Desktop\Your Party Shop\Diseño de Kits\Carpeta de trabajo\Imagenes Deco\Frames\Frames Cookie Cutter Bright (DF-9441)\Cookie Cutter Bright_1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1012" y="4042958"/>
              <a:ext cx="1581017" cy="1580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3" descr="C:\Users\Hiara\Desktop\Kits Rapidos Power Point\Lechuzas\Cute owl_10b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1560" y="4233435"/>
              <a:ext cx="1008112" cy="1211789"/>
            </a:xfrm>
            <a:prstGeom prst="rect">
              <a:avLst/>
            </a:prstGeom>
            <a:noFill/>
          </p:spPr>
        </p:pic>
      </p:grpSp>
      <p:pic>
        <p:nvPicPr>
          <p:cNvPr id="41" name="Picture 31" descr="C:\Users\Hiara\Desktop\Kits Rapidos Power Point\Lechuzas\branch_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6120366" y="4484592"/>
            <a:ext cx="2796643" cy="852813"/>
          </a:xfrm>
          <a:prstGeom prst="rect">
            <a:avLst/>
          </a:prstGeom>
          <a:noFill/>
        </p:spPr>
      </p:pic>
      <p:pic>
        <p:nvPicPr>
          <p:cNvPr id="39" name="Picture 13" descr="C:\Users\Hiara\Desktop\Kits Rapidos Power Point\Lechuzas\Cute owl_10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1008112" cy="1211789"/>
          </a:xfrm>
          <a:prstGeom prst="rect">
            <a:avLst/>
          </a:prstGeom>
          <a:noFill/>
        </p:spPr>
      </p:pic>
      <p:pic>
        <p:nvPicPr>
          <p:cNvPr id="28" name="Picture 31" descr="C:\Users\Hiara\Desktop\Kits Rapidos Power Point\Lechuzas\branch_01.png"/>
          <p:cNvPicPr>
            <a:picLocks noChangeAspect="1" noChangeArrowheads="1"/>
          </p:cNvPicPr>
          <p:nvPr/>
        </p:nvPicPr>
        <p:blipFill>
          <a:blip r:embed="rId7" cstate="print"/>
          <a:srcRect l="26190"/>
          <a:stretch>
            <a:fillRect/>
          </a:stretch>
        </p:blipFill>
        <p:spPr bwMode="auto">
          <a:xfrm rot="16200000">
            <a:off x="2874404" y="5414629"/>
            <a:ext cx="1368152" cy="565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2" descr="C:\Users\Hiara\Desktop\Kits Rapidos Power Point\Lechuzas\Diag_Ging_Bold-DGBB-25.jpg"/>
          <p:cNvPicPr>
            <a:picLocks noChangeAspect="1" noChangeArrowheads="1"/>
          </p:cNvPicPr>
          <p:nvPr/>
        </p:nvPicPr>
        <p:blipFill>
          <a:blip r:embed="rId2" cstate="print"/>
          <a:srcRect l="19754" t="41085" r="25993" b="49720"/>
          <a:stretch>
            <a:fillRect/>
          </a:stretch>
        </p:blipFill>
        <p:spPr bwMode="auto">
          <a:xfrm>
            <a:off x="4355976" y="5301208"/>
            <a:ext cx="4248472" cy="720080"/>
          </a:xfrm>
          <a:prstGeom prst="rect">
            <a:avLst/>
          </a:prstGeom>
          <a:noFill/>
        </p:spPr>
      </p:pic>
      <p:pic>
        <p:nvPicPr>
          <p:cNvPr id="4119" name="Picture 3" descr="N:\negocio_invitaciones\material_para_kits_imprimibles\moldes\banderitas_popotes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5300663"/>
            <a:ext cx="42672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C:\Users\Hiara\Desktop\Kits Rapidos Power Point\Shabby Rosa\A3 english rose Rosa.jpg"/>
          <p:cNvPicPr>
            <a:picLocks noChangeAspect="1" noChangeArrowheads="1"/>
          </p:cNvPicPr>
          <p:nvPr/>
        </p:nvPicPr>
        <p:blipFill>
          <a:blip r:embed="rId4" cstate="print"/>
          <a:srcRect l="2829" t="30003" r="23622" b="44994"/>
          <a:stretch>
            <a:fillRect/>
          </a:stretch>
        </p:blipFill>
        <p:spPr bwMode="auto">
          <a:xfrm>
            <a:off x="4788024" y="2780928"/>
            <a:ext cx="3744416" cy="1800200"/>
          </a:xfrm>
          <a:prstGeom prst="roundRect">
            <a:avLst/>
          </a:prstGeom>
          <a:noFill/>
        </p:spPr>
      </p:pic>
      <p:pic>
        <p:nvPicPr>
          <p:cNvPr id="32" name="Picture 12" descr="C:\Users\Hiara\Desktop\Kits Rapidos Power Point\Lechuzas\Diag_Ging_Bold-DGBB-25.jpg"/>
          <p:cNvPicPr>
            <a:picLocks noChangeAspect="1" noChangeArrowheads="1"/>
          </p:cNvPicPr>
          <p:nvPr/>
        </p:nvPicPr>
        <p:blipFill>
          <a:blip r:embed="rId2" cstate="print"/>
          <a:srcRect l="21593" t="38326" r="30591" b="38685"/>
          <a:stretch>
            <a:fillRect/>
          </a:stretch>
        </p:blipFill>
        <p:spPr bwMode="auto">
          <a:xfrm>
            <a:off x="4788024" y="2780928"/>
            <a:ext cx="3744416" cy="1800200"/>
          </a:xfrm>
          <a:prstGeom prst="roundRect">
            <a:avLst/>
          </a:prstGeom>
          <a:noFill/>
        </p:spPr>
      </p:pic>
      <p:pic>
        <p:nvPicPr>
          <p:cNvPr id="31" name="Picture 12" descr="C:\Users\Hiara\Desktop\Kits Rapidos Power Point\Lechuzas\Diag_Ging_Bold-DGBB-25.jpg"/>
          <p:cNvPicPr>
            <a:picLocks noChangeAspect="1" noChangeArrowheads="1"/>
          </p:cNvPicPr>
          <p:nvPr/>
        </p:nvPicPr>
        <p:blipFill>
          <a:blip r:embed="rId2" cstate="print"/>
          <a:srcRect l="16995" t="30970" r="19906" b="20736"/>
          <a:stretch>
            <a:fillRect/>
          </a:stretch>
        </p:blipFill>
        <p:spPr bwMode="auto">
          <a:xfrm rot="5400000">
            <a:off x="-400159" y="2496501"/>
            <a:ext cx="4941169" cy="3781828"/>
          </a:xfrm>
          <a:prstGeom prst="rect">
            <a:avLst/>
          </a:prstGeom>
          <a:noFill/>
        </p:spPr>
      </p:pic>
      <p:sp>
        <p:nvSpPr>
          <p:cNvPr id="4098" name="4 CuadroTexto"/>
          <p:cNvSpPr txBox="1">
            <a:spLocks noChangeArrowheads="1"/>
          </p:cNvSpPr>
          <p:nvPr/>
        </p:nvSpPr>
        <p:spPr bwMode="auto">
          <a:xfrm>
            <a:off x="4427538" y="1700213"/>
            <a:ext cx="4441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dirty="0"/>
              <a:t>Fajas para servilletas y etiquetas de agua</a:t>
            </a:r>
            <a:endParaRPr lang="es-ES" dirty="0"/>
          </a:p>
        </p:txBody>
      </p:sp>
      <p:pic>
        <p:nvPicPr>
          <p:cNvPr id="4121" name="Picture 2" descr="N:\negocio_invitaciones\material_para_kits_imprimibles\moldes\señalizadores mesa\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24038"/>
            <a:ext cx="3998913" cy="503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4" descr="C:\Users\Hiara\Desktop\Your Party Shop\Diseño de Kits\Carpeta de trabajo\Imagenes Deco\Frames\frames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6420" y="4250185"/>
            <a:ext cx="3455989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2 CuadroTexto"/>
          <p:cNvSpPr txBox="1">
            <a:spLocks noChangeArrowheads="1"/>
          </p:cNvSpPr>
          <p:nvPr/>
        </p:nvSpPr>
        <p:spPr bwMode="auto">
          <a:xfrm>
            <a:off x="392113" y="1670050"/>
            <a:ext cx="3275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dirty="0"/>
              <a:t>Tarjetas de Sitio e Indicadores</a:t>
            </a:r>
            <a:endParaRPr lang="es-ES" dirty="0"/>
          </a:p>
        </p:txBody>
      </p:sp>
      <p:sp>
        <p:nvSpPr>
          <p:cNvPr id="4105" name="5 CuadroTexto"/>
          <p:cNvSpPr txBox="1">
            <a:spLocks noChangeArrowheads="1"/>
          </p:cNvSpPr>
          <p:nvPr/>
        </p:nvSpPr>
        <p:spPr bwMode="auto">
          <a:xfrm>
            <a:off x="5795963" y="4941888"/>
            <a:ext cx="1287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dirty="0"/>
              <a:t>Banderitas</a:t>
            </a:r>
            <a:endParaRPr lang="es-ES" dirty="0"/>
          </a:p>
        </p:txBody>
      </p:sp>
      <p:sp>
        <p:nvSpPr>
          <p:cNvPr id="4107" name="2 CuadroTexto"/>
          <p:cNvSpPr txBox="1">
            <a:spLocks noChangeArrowheads="1"/>
          </p:cNvSpPr>
          <p:nvPr/>
        </p:nvSpPr>
        <p:spPr bwMode="auto">
          <a:xfrm>
            <a:off x="6084888" y="2276475"/>
            <a:ext cx="992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/>
              <a:t>Tarjetita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4787900" y="2781300"/>
            <a:ext cx="3744913" cy="18002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4109" name="Picture 4" descr="C:\Users\Hiara\Desktop\Your Party Shop\Diseño de Kits\Carpeta de trabajo\Imagenes Deco\Frames\frames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2620963"/>
            <a:ext cx="295275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0" descr="C:\Users\Hiara\Desktop\Kits Rapidos Power Point\Lechuzas\Cute owl_10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2951106"/>
            <a:ext cx="1296144" cy="1558014"/>
          </a:xfrm>
          <a:prstGeom prst="rect">
            <a:avLst/>
          </a:prstGeom>
          <a:noFill/>
        </p:spPr>
      </p:pic>
      <p:grpSp>
        <p:nvGrpSpPr>
          <p:cNvPr id="2" name="Grupo 1"/>
          <p:cNvGrpSpPr/>
          <p:nvPr/>
        </p:nvGrpSpPr>
        <p:grpSpPr>
          <a:xfrm>
            <a:off x="2638425" y="122238"/>
            <a:ext cx="6505575" cy="1651000"/>
            <a:chOff x="2638425" y="122238"/>
            <a:chExt cx="6505575" cy="1651000"/>
          </a:xfrm>
        </p:grpSpPr>
        <p:pic>
          <p:nvPicPr>
            <p:cNvPr id="30" name="Picture 12" descr="C:\Users\Hiara\Desktop\Kits Rapidos Power Point\Lechuzas\Diag_Ging_Bold-DGBB-25.jpg"/>
            <p:cNvPicPr>
              <a:picLocks noChangeAspect="1" noChangeArrowheads="1"/>
            </p:cNvPicPr>
            <p:nvPr/>
          </p:nvPicPr>
          <p:blipFill>
            <a:blip r:embed="rId2" cstate="print"/>
            <a:srcRect l="2282" t="36487" r="16344" b="45122"/>
            <a:stretch>
              <a:fillRect/>
            </a:stretch>
          </p:blipFill>
          <p:spPr bwMode="auto">
            <a:xfrm>
              <a:off x="2771800" y="260648"/>
              <a:ext cx="6372200" cy="1440160"/>
            </a:xfrm>
            <a:prstGeom prst="rect">
              <a:avLst/>
            </a:prstGeom>
            <a:noFill/>
          </p:spPr>
        </p:pic>
        <p:pic>
          <p:nvPicPr>
            <p:cNvPr id="4124" name="Picture 2" descr="N:\negocio_invitaciones\material_para_kits_imprimibles\moldes\cintos\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38425" y="128588"/>
              <a:ext cx="6505575" cy="164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5" name="Picture 4" descr="C:\Users\Hiara\Desktop\Your Party Shop\Diseño de Kits\Carpeta de trabajo\Imagenes Deco\Frames\frames6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84687" y="122238"/>
              <a:ext cx="2232025" cy="159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7" name="Picture 31" descr="C:\Users\Hiara\Desktop\Kits Rapidos Power Point\Lechuzas\branch_01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16016" y="980728"/>
              <a:ext cx="2088232" cy="636789"/>
            </a:xfrm>
            <a:prstGeom prst="rect">
              <a:avLst/>
            </a:prstGeom>
            <a:noFill/>
          </p:spPr>
        </p:pic>
        <p:pic>
          <p:nvPicPr>
            <p:cNvPr id="4126" name="Picture 30" descr="C:\Users\Hiara\Desktop\Kits Rapidos Power Point\Lechuzas\Cute owl_10b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67944" y="476672"/>
              <a:ext cx="958479" cy="1152128"/>
            </a:xfrm>
            <a:prstGeom prst="rect">
              <a:avLst/>
            </a:prstGeom>
            <a:noFill/>
          </p:spPr>
        </p:pic>
      </p:grpSp>
      <p:pic>
        <p:nvPicPr>
          <p:cNvPr id="35" name="Picture 30" descr="C:\Users\Hiara\Desktop\Kits Rapidos Power Point\Lechuzas\Cute owl_10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1153" y="5445224"/>
            <a:ext cx="958479" cy="1152128"/>
          </a:xfrm>
          <a:prstGeom prst="rect">
            <a:avLst/>
          </a:prstGeom>
          <a:noFill/>
        </p:spPr>
      </p:pic>
      <p:pic>
        <p:nvPicPr>
          <p:cNvPr id="36" name="Picture 31" descr="C:\Users\Hiara\Desktop\Kits Rapidos Power Point\Lechuzas\branch_01.png"/>
          <p:cNvPicPr>
            <a:picLocks noChangeAspect="1" noChangeArrowheads="1"/>
          </p:cNvPicPr>
          <p:nvPr/>
        </p:nvPicPr>
        <p:blipFill>
          <a:blip r:embed="rId10" cstate="print"/>
          <a:srcRect l="26190"/>
          <a:stretch>
            <a:fillRect/>
          </a:stretch>
        </p:blipFill>
        <p:spPr bwMode="auto">
          <a:xfrm rot="16200000">
            <a:off x="2202666" y="5092113"/>
            <a:ext cx="2232247" cy="922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Hiara\Desktop\Kits Rapidos Power Point\Lechuzas\Diag_Ging_Bold-DGBB-25.jpg"/>
          <p:cNvPicPr>
            <a:picLocks noChangeAspect="1" noChangeArrowheads="1"/>
          </p:cNvPicPr>
          <p:nvPr/>
        </p:nvPicPr>
        <p:blipFill>
          <a:blip r:embed="rId2" cstate="print"/>
          <a:srcRect l="3471" t="30127" r="1318" b="9066"/>
          <a:stretch>
            <a:fillRect/>
          </a:stretch>
        </p:blipFill>
        <p:spPr bwMode="auto">
          <a:xfrm>
            <a:off x="323528" y="620688"/>
            <a:ext cx="8568952" cy="5472608"/>
          </a:xfrm>
          <a:prstGeom prst="rect">
            <a:avLst/>
          </a:prstGeom>
          <a:noFill/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9275"/>
            <a:ext cx="8724900" cy="5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3 Conector recto"/>
          <p:cNvCxnSpPr/>
          <p:nvPr/>
        </p:nvCxnSpPr>
        <p:spPr bwMode="auto">
          <a:xfrm rot="10800000" flipV="1">
            <a:off x="2989263" y="4429125"/>
            <a:ext cx="1516062" cy="14287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4 CuadroTexto"/>
          <p:cNvSpPr txBox="1">
            <a:spLocks noChangeArrowheads="1"/>
          </p:cNvSpPr>
          <p:nvPr/>
        </p:nvSpPr>
        <p:spPr bwMode="auto">
          <a:xfrm>
            <a:off x="500063" y="357188"/>
            <a:ext cx="145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dirty="0"/>
              <a:t>Pochoclerita</a:t>
            </a:r>
            <a:endParaRPr lang="es-ES" dirty="0"/>
          </a:p>
        </p:txBody>
      </p:sp>
      <p:pic>
        <p:nvPicPr>
          <p:cNvPr id="5127" name="Picture 4" descr="C:\Users\Hiara\Desktop\Your Party Shop\Diseño de Kits\Carpeta de trabajo\Imagenes Deco\Frames\frames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45753">
            <a:off x="2517775" y="1001713"/>
            <a:ext cx="19177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Elipse"/>
          <p:cNvSpPr/>
          <p:nvPr/>
        </p:nvSpPr>
        <p:spPr bwMode="auto">
          <a:xfrm rot="1085700">
            <a:off x="6586537" y="1462088"/>
            <a:ext cx="1622425" cy="1619250"/>
          </a:xfrm>
          <a:prstGeom prst="ellipse">
            <a:avLst/>
          </a:prstGeom>
          <a:solidFill>
            <a:srgbClr val="FFE1F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5134" name="Picture 9" descr="C:\Users\Hiara\Desktop\Your Party Shop\Diseño de Kits\Carpeta de trabajo\Imagenes Deco\Frames\Frames Cookie Cutter Bright (DF-9441)\Cookie Cutter Bright_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5700">
            <a:off x="6606571" y="1480917"/>
            <a:ext cx="1582358" cy="158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1" descr="C:\Users\Hiara\Desktop\Kits Rapidos Power Point\Lechuzas\branch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545067">
            <a:off x="3852408" y="2264662"/>
            <a:ext cx="3590433" cy="1094873"/>
          </a:xfrm>
          <a:prstGeom prst="rect">
            <a:avLst/>
          </a:prstGeom>
          <a:noFill/>
        </p:spPr>
      </p:pic>
      <p:pic>
        <p:nvPicPr>
          <p:cNvPr id="17" name="Picture 30" descr="C:\Users\Hiara\Desktop\Kits Rapidos Power Point\Lechuzas\Cute owl_10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65179">
            <a:off x="2922576" y="2900350"/>
            <a:ext cx="1404689" cy="1688489"/>
          </a:xfrm>
          <a:prstGeom prst="rect">
            <a:avLst/>
          </a:prstGeom>
          <a:noFill/>
        </p:spPr>
      </p:pic>
      <p:pic>
        <p:nvPicPr>
          <p:cNvPr id="18" name="Picture 31" descr="C:\Users\Hiara\Desktop\Kits Rapidos Power Point\Lechuzas\branch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067090" flipV="1">
            <a:off x="-288732" y="2654574"/>
            <a:ext cx="3590433" cy="1137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iara\Desktop\Kits Rapidos Power Point\Lechuzas\Diag_Ging_Bold-DGBB-25.jpg"/>
          <p:cNvPicPr>
            <a:picLocks noChangeAspect="1" noChangeArrowheads="1"/>
          </p:cNvPicPr>
          <p:nvPr/>
        </p:nvPicPr>
        <p:blipFill>
          <a:blip r:embed="rId2" cstate="print"/>
          <a:srcRect l="36275" t="27727" r="1318" b="5066"/>
          <a:stretch>
            <a:fillRect/>
          </a:stretch>
        </p:blipFill>
        <p:spPr bwMode="auto">
          <a:xfrm>
            <a:off x="3275856" y="404664"/>
            <a:ext cx="5616624" cy="6048672"/>
          </a:xfrm>
          <a:prstGeom prst="rect">
            <a:avLst/>
          </a:prstGeom>
          <a:noFill/>
        </p:spPr>
      </p:pic>
      <p:pic>
        <p:nvPicPr>
          <p:cNvPr id="6153" name="Picture 2" descr="C:\Users\Hiara\Desktop\Diseño de Kits\1 Kit OK\Molde Molini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76238"/>
            <a:ext cx="5718175" cy="614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16 Grupo"/>
          <p:cNvGrpSpPr/>
          <p:nvPr/>
        </p:nvGrpSpPr>
        <p:grpSpPr>
          <a:xfrm>
            <a:off x="179512" y="332656"/>
            <a:ext cx="2880000" cy="2880000"/>
            <a:chOff x="323528" y="608341"/>
            <a:chExt cx="1800000" cy="1800000"/>
          </a:xfrm>
        </p:grpSpPr>
        <p:pic>
          <p:nvPicPr>
            <p:cNvPr id="12" name="Picture 12" descr="C:\Users\Hiara\Desktop\Kits Rapidos Power Point\Lechuzas\Diag_Ging_Bold-DGBB-25.jpg"/>
            <p:cNvPicPr>
              <a:picLocks noChangeAspect="1" noChangeArrowheads="1"/>
            </p:cNvPicPr>
            <p:nvPr/>
          </p:nvPicPr>
          <p:blipFill>
            <a:blip r:embed="rId4" cstate="print"/>
            <a:srcRect l="29959" t="37288" r="24912" b="17583"/>
            <a:stretch>
              <a:fillRect/>
            </a:stretch>
          </p:blipFill>
          <p:spPr bwMode="auto">
            <a:xfrm>
              <a:off x="323528" y="608341"/>
              <a:ext cx="1800000" cy="1800000"/>
            </a:xfrm>
            <a:prstGeom prst="ellipse">
              <a:avLst/>
            </a:prstGeom>
            <a:noFill/>
            <a:ln>
              <a:solidFill>
                <a:srgbClr val="FFB9EB"/>
              </a:solidFill>
            </a:ln>
          </p:spPr>
        </p:pic>
        <p:sp>
          <p:nvSpPr>
            <p:cNvPr id="13" name="12 Elipse"/>
            <p:cNvSpPr/>
            <p:nvPr/>
          </p:nvSpPr>
          <p:spPr bwMode="auto">
            <a:xfrm>
              <a:off x="413109" y="699510"/>
              <a:ext cx="1620838" cy="1617662"/>
            </a:xfrm>
            <a:prstGeom prst="ellipse">
              <a:avLst/>
            </a:prstGeom>
            <a:solidFill>
              <a:srgbClr val="FFE1F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pic>
          <p:nvPicPr>
            <p:cNvPr id="14" name="Picture 9" descr="C:\Users\Hiara\Desktop\Your Party Shop\Diseño de Kits\Carpeta de trabajo\Imagenes Deco\Frames\Frames Cookie Cutter Bright (DF-9441)\Cookie Cutter Bright_1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3020" y="718243"/>
              <a:ext cx="1581017" cy="1580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3" descr="C:\Users\Hiara\Desktop\Kits Rapidos Power Point\Lechuzas\Cute owl_10b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3568" y="908720"/>
              <a:ext cx="1008112" cy="121178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Hiara\Desktop\Kits Rapidos Power Point\Lechuzas\Diag_Ging_Bold-DGBB-25.jpg"/>
          <p:cNvPicPr>
            <a:picLocks noChangeAspect="1" noChangeArrowheads="1"/>
          </p:cNvPicPr>
          <p:nvPr/>
        </p:nvPicPr>
        <p:blipFill>
          <a:blip r:embed="rId2" cstate="print"/>
          <a:srcRect l="13494" t="30127" r="25699" b="9066"/>
          <a:stretch>
            <a:fillRect/>
          </a:stretch>
        </p:blipFill>
        <p:spPr bwMode="auto">
          <a:xfrm>
            <a:off x="1475656" y="188640"/>
            <a:ext cx="6552728" cy="6552728"/>
          </a:xfrm>
          <a:prstGeom prst="ellipse">
            <a:avLst/>
          </a:prstGeom>
          <a:noFill/>
          <a:ln w="76200">
            <a:solidFill>
              <a:srgbClr val="FFE1F6"/>
            </a:solidFill>
          </a:ln>
        </p:spPr>
      </p:pic>
      <p:sp>
        <p:nvSpPr>
          <p:cNvPr id="7171" name="2 CuadroTexto"/>
          <p:cNvSpPr txBox="1">
            <a:spLocks noChangeArrowheads="1"/>
          </p:cNvSpPr>
          <p:nvPr/>
        </p:nvSpPr>
        <p:spPr bwMode="auto">
          <a:xfrm>
            <a:off x="366713" y="388938"/>
            <a:ext cx="15859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r>
              <a:rPr lang="es-AR"/>
              <a:t>Círculo 20 cm</a:t>
            </a:r>
            <a:endParaRPr lang="es-ES"/>
          </a:p>
        </p:txBody>
      </p:sp>
      <p:pic>
        <p:nvPicPr>
          <p:cNvPr id="9" name="Picture 10" descr="C:\Users\Hiara\Desktop\Kits Rapidos Power Point\clementine__doilies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04825"/>
            <a:ext cx="5846763" cy="5848350"/>
          </a:xfrm>
          <a:prstGeom prst="ellipse">
            <a:avLst/>
          </a:prstGeom>
          <a:noFill/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14" name="Picture 31" descr="C:\Users\Hiara\Desktop\Kits Rapidos Power Point\Lechuzas\branch_01.png"/>
          <p:cNvPicPr>
            <a:picLocks noChangeAspect="1" noChangeArrowheads="1"/>
          </p:cNvPicPr>
          <p:nvPr/>
        </p:nvPicPr>
        <p:blipFill>
          <a:blip r:embed="rId4" cstate="print"/>
          <a:srcRect l="26190"/>
          <a:stretch>
            <a:fillRect/>
          </a:stretch>
        </p:blipFill>
        <p:spPr bwMode="auto">
          <a:xfrm rot="16200000">
            <a:off x="3072906" y="2205647"/>
            <a:ext cx="5892365" cy="2434415"/>
          </a:xfrm>
          <a:prstGeom prst="rect">
            <a:avLst/>
          </a:prstGeom>
          <a:noFill/>
        </p:spPr>
      </p:pic>
      <p:pic>
        <p:nvPicPr>
          <p:cNvPr id="13" name="Picture 30" descr="C:\Users\Hiara\Desktop\Kits Rapidos Power Point\Lechuzas\Cute owl_10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383154"/>
            <a:ext cx="2853672" cy="3430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44</Words>
  <Application>Microsoft Office PowerPoint</Application>
  <PresentationFormat>Presentación en pantalla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Amaze</vt:lpstr>
      <vt:lpstr>Anglia Script Standard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megaidea</Manager>
  <Company>megaidea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lastModifiedBy>Robnei</cp:lastModifiedBy>
  <cp:revision>90</cp:revision>
  <dcterms:created xsi:type="dcterms:W3CDTF">2011-03-13T02:36:27Z</dcterms:created>
  <dcterms:modified xsi:type="dcterms:W3CDTF">2021-07-29T16:23:05Z</dcterms:modified>
</cp:coreProperties>
</file>