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9" r:id="rId2"/>
  </p:sldIdLst>
  <p:sldSz cx="10439400" cy="7559675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Porky's" panose="00000700000000000000" pitchFamily="2" charset="0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Fontdiner Rob" panose="00000400000000000000" pitchFamily="2" charset="0"/>
      <p:regular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457D"/>
    <a:srgbClr val="04424C"/>
    <a:srgbClr val="E7B2E3"/>
    <a:srgbClr val="F7DB93"/>
    <a:srgbClr val="C146EA"/>
    <a:srgbClr val="F871C9"/>
    <a:srgbClr val="55F0E9"/>
    <a:srgbClr val="BB7CE8"/>
    <a:srgbClr val="E2091E"/>
    <a:srgbClr val="F84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3" d="100"/>
          <a:sy n="53" d="100"/>
        </p:scale>
        <p:origin x="167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3B7C-2BD6-40B3-9823-AB56C7503AE5}" type="datetimeFigureOut">
              <a:rPr lang="es-PE" smtClean="0"/>
              <a:t>19/01/2022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5713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3B7C-2BD6-40B3-9823-AB56C7503AE5}" type="datetimeFigureOut">
              <a:rPr lang="es-PE" smtClean="0"/>
              <a:t>19/01/2022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335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3B7C-2BD6-40B3-9823-AB56C7503AE5}" type="datetimeFigureOut">
              <a:rPr lang="es-PE" smtClean="0"/>
              <a:t>19/01/2022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7872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3B7C-2BD6-40B3-9823-AB56C7503AE5}" type="datetimeFigureOut">
              <a:rPr lang="es-PE" smtClean="0"/>
              <a:t>19/01/2022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993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3B7C-2BD6-40B3-9823-AB56C7503AE5}" type="datetimeFigureOut">
              <a:rPr lang="es-PE" smtClean="0"/>
              <a:t>19/01/2022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1705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3B7C-2BD6-40B3-9823-AB56C7503AE5}" type="datetimeFigureOut">
              <a:rPr lang="es-PE" smtClean="0"/>
              <a:t>19/01/2022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55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3B7C-2BD6-40B3-9823-AB56C7503AE5}" type="datetimeFigureOut">
              <a:rPr lang="es-PE" smtClean="0"/>
              <a:t>19/01/2022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3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3B7C-2BD6-40B3-9823-AB56C7503AE5}" type="datetimeFigureOut">
              <a:rPr lang="es-PE" smtClean="0"/>
              <a:t>19/01/2022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108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3B7C-2BD6-40B3-9823-AB56C7503AE5}" type="datetimeFigureOut">
              <a:rPr lang="es-PE" smtClean="0"/>
              <a:t>19/01/2022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801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3B7C-2BD6-40B3-9823-AB56C7503AE5}" type="datetimeFigureOut">
              <a:rPr lang="es-PE" smtClean="0"/>
              <a:t>19/01/2022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2993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3B7C-2BD6-40B3-9823-AB56C7503AE5}" type="datetimeFigureOut">
              <a:rPr lang="es-PE" smtClean="0"/>
              <a:t>19/01/2022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4008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63B7C-2BD6-40B3-9823-AB56C7503AE5}" type="datetimeFigureOut">
              <a:rPr lang="es-PE" smtClean="0"/>
              <a:t>19/01/2022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479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gaidea.net"/>
          <p:cNvSpPr txBox="1"/>
          <p:nvPr/>
        </p:nvSpPr>
        <p:spPr>
          <a:xfrm>
            <a:off x="142324" y="2324807"/>
            <a:ext cx="49089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dirty="0" smtClean="0">
                <a:solidFill>
                  <a:srgbClr val="55F0E9"/>
                </a:solidFill>
                <a:effectLst/>
                <a:latin typeface="Porky's" panose="00000700000000000000" pitchFamily="2" charset="0"/>
              </a:rPr>
              <a:t>CUMPLE 5</a:t>
            </a:r>
            <a:endParaRPr lang="es-PE" sz="4400" dirty="0">
              <a:solidFill>
                <a:srgbClr val="55F0E9"/>
              </a:solidFill>
              <a:effectLst/>
              <a:latin typeface="Porky's" panose="00000700000000000000" pitchFamily="2" charset="0"/>
            </a:endParaRPr>
          </a:p>
        </p:txBody>
      </p:sp>
      <p:sp>
        <p:nvSpPr>
          <p:cNvPr id="6" name="Megaidea.net"/>
          <p:cNvSpPr txBox="1"/>
          <p:nvPr/>
        </p:nvSpPr>
        <p:spPr>
          <a:xfrm>
            <a:off x="542469" y="3288840"/>
            <a:ext cx="41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rgbClr val="F7DB93"/>
                </a:solidFill>
                <a:latin typeface="Porky's" panose="00000700000000000000" pitchFamily="2" charset="0"/>
              </a:rPr>
              <a:t>Ven a festejar conmigo </a:t>
            </a:r>
            <a:endParaRPr lang="es-PE" sz="2400" dirty="0">
              <a:solidFill>
                <a:srgbClr val="F7DB93"/>
              </a:solidFill>
              <a:latin typeface="Porky's" panose="00000700000000000000" pitchFamily="2" charset="0"/>
            </a:endParaRPr>
          </a:p>
        </p:txBody>
      </p:sp>
      <p:sp>
        <p:nvSpPr>
          <p:cNvPr id="7" name="Megaidea.net"/>
          <p:cNvSpPr txBox="1"/>
          <p:nvPr/>
        </p:nvSpPr>
        <p:spPr>
          <a:xfrm>
            <a:off x="499727" y="4017578"/>
            <a:ext cx="419411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E7B2E3"/>
                </a:solidFill>
                <a:latin typeface="Porky's" panose="00000700000000000000" pitchFamily="2" charset="0"/>
              </a:rPr>
              <a:t>Dia: </a:t>
            </a:r>
            <a:r>
              <a:rPr lang="es-PE" sz="2500" dirty="0" smtClean="0">
                <a:solidFill>
                  <a:srgbClr val="E7B2E3"/>
                </a:solidFill>
                <a:latin typeface="Porky's" panose="00000700000000000000" pitchFamily="2" charset="0"/>
              </a:rPr>
              <a:t>Domingo 6 de Marzo Hora</a:t>
            </a:r>
            <a:r>
              <a:rPr lang="es-PE" sz="2500" dirty="0" smtClean="0">
                <a:solidFill>
                  <a:srgbClr val="E7B2E3"/>
                </a:solidFill>
                <a:latin typeface="Porky's" panose="00000700000000000000" pitchFamily="2" charset="0"/>
              </a:rPr>
              <a:t>: </a:t>
            </a:r>
            <a:r>
              <a:rPr lang="es-PE" sz="2500" dirty="0" smtClean="0">
                <a:solidFill>
                  <a:srgbClr val="E7B2E3"/>
                </a:solidFill>
                <a:latin typeface="Porky's" panose="00000700000000000000" pitchFamily="2" charset="0"/>
              </a:rPr>
              <a:t>3:00 </a:t>
            </a:r>
            <a:r>
              <a:rPr lang="es-PE" sz="2500" dirty="0" smtClean="0">
                <a:solidFill>
                  <a:srgbClr val="E7B2E3"/>
                </a:solidFill>
                <a:latin typeface="Porky's" panose="00000700000000000000" pitchFamily="2" charset="0"/>
              </a:rPr>
              <a:t>pm </a:t>
            </a:r>
          </a:p>
          <a:p>
            <a:pPr algn="ctr"/>
            <a:r>
              <a:rPr lang="es-PE" sz="2500" dirty="0" smtClean="0">
                <a:solidFill>
                  <a:srgbClr val="E7B2E3"/>
                </a:solidFill>
                <a:latin typeface="Porky's" panose="00000700000000000000" pitchFamily="2" charset="0"/>
              </a:rPr>
              <a:t>Lugar: Calle Leguia #10</a:t>
            </a:r>
            <a:endParaRPr lang="es-PE" sz="2500" dirty="0">
              <a:solidFill>
                <a:srgbClr val="E7B2E3"/>
              </a:solidFill>
              <a:latin typeface="Porky's" panose="00000700000000000000" pitchFamily="2" charset="0"/>
            </a:endParaRPr>
          </a:p>
        </p:txBody>
      </p:sp>
      <p:sp>
        <p:nvSpPr>
          <p:cNvPr id="8" name="Megaidea.net"/>
          <p:cNvSpPr txBox="1"/>
          <p:nvPr/>
        </p:nvSpPr>
        <p:spPr>
          <a:xfrm>
            <a:off x="142324" y="1401477"/>
            <a:ext cx="4908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400" dirty="0" smtClean="0">
                <a:solidFill>
                  <a:srgbClr val="E7B2E3"/>
                </a:solidFill>
                <a:latin typeface="Fontdiner Rob" panose="00000400000000000000" pitchFamily="2" charset="0"/>
              </a:rPr>
              <a:t>VANESSA</a:t>
            </a:r>
            <a:endParaRPr lang="es-PE" sz="5400" dirty="0">
              <a:solidFill>
                <a:srgbClr val="E7B2E3"/>
              </a:solidFill>
              <a:latin typeface="Fontdiner Rob" panose="00000400000000000000" pitchFamily="2" charset="0"/>
            </a:endParaRPr>
          </a:p>
        </p:txBody>
      </p:sp>
      <p:sp>
        <p:nvSpPr>
          <p:cNvPr id="9" name="Megaidea.net"/>
          <p:cNvSpPr txBox="1"/>
          <p:nvPr/>
        </p:nvSpPr>
        <p:spPr>
          <a:xfrm>
            <a:off x="142324" y="5839385"/>
            <a:ext cx="4908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rgbClr val="55F0E9"/>
                </a:solidFill>
                <a:latin typeface="Porky's" panose="00000700000000000000" pitchFamily="2" charset="0"/>
              </a:rPr>
              <a:t>NO FALTES…!!!</a:t>
            </a:r>
            <a:endParaRPr lang="es-PE" sz="2400" dirty="0">
              <a:solidFill>
                <a:srgbClr val="55F0E9"/>
              </a:solidFill>
              <a:effectLst/>
              <a:latin typeface="Porky's" panose="00000700000000000000" pitchFamily="2" charset="0"/>
            </a:endParaRPr>
          </a:p>
        </p:txBody>
      </p:sp>
      <p:sp>
        <p:nvSpPr>
          <p:cNvPr id="10" name="Megaidea.net"/>
          <p:cNvSpPr txBox="1"/>
          <p:nvPr/>
        </p:nvSpPr>
        <p:spPr>
          <a:xfrm>
            <a:off x="6776424" y="7121296"/>
            <a:ext cx="5030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 smtClean="0">
                <a:solidFill>
                  <a:srgbClr val="6B457D"/>
                </a:solidFill>
                <a:effectLst>
                  <a:glow rad="2794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600" b="1" dirty="0">
              <a:solidFill>
                <a:srgbClr val="6B457D"/>
              </a:solidFill>
              <a:effectLst>
                <a:glow rad="2794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6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</TotalTime>
  <Words>27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 Light</vt:lpstr>
      <vt:lpstr>Porky's</vt:lpstr>
      <vt:lpstr>Calibri</vt:lpstr>
      <vt:lpstr>Fontdiner Rob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Encanto</cp:keywords>
  <cp:lastModifiedBy>User</cp:lastModifiedBy>
  <cp:revision>17</cp:revision>
  <dcterms:created xsi:type="dcterms:W3CDTF">2021-07-12T22:45:26Z</dcterms:created>
  <dcterms:modified xsi:type="dcterms:W3CDTF">2022-01-19T15:30:50Z</dcterms:modified>
</cp:coreProperties>
</file>