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</p:sldIdLst>
  <p:sldSz cx="7559675" cy="10439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lowworm Rob" panose="020F0804020102020204" pitchFamily="34" charset="0"/>
      <p:regular r:id="rId7"/>
    </p:embeddedFont>
    <p:embeddedFont>
      <p:font typeface="Glowworm" panose="020F0804020102020204" pitchFamily="34" charset="0"/>
      <p:regular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Sweet Home Oklahoma" pitchFamily="2" charset="0"/>
      <p:regular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8E"/>
    <a:srgbClr val="0E557D"/>
    <a:srgbClr val="064B86"/>
    <a:srgbClr val="FFD966"/>
    <a:srgbClr val="1B3BA5"/>
    <a:srgbClr val="3473EB"/>
    <a:srgbClr val="A12C4A"/>
    <a:srgbClr val="1756E3"/>
    <a:srgbClr val="961323"/>
    <a:srgbClr val="548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37" d="100"/>
          <a:sy n="37" d="100"/>
        </p:scale>
        <p:origin x="7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13/08/2021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68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13/08/2021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930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13/08/2021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95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13/08/2021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983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13/08/2021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273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13/08/2021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444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13/08/2021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202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13/08/2021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940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13/08/2021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600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13/08/2021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42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13/08/2021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830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B52C1-7B27-4B25-B129-BD9DA6325AB2}" type="datetimeFigureOut">
              <a:rPr lang="es-PE" smtClean="0"/>
              <a:t>13/08/2021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548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910" flipH="1">
            <a:off x="-304753" y="-444794"/>
            <a:ext cx="7318057" cy="4943483"/>
          </a:xfrm>
          <a:prstGeom prst="rect">
            <a:avLst/>
          </a:prstGeom>
        </p:spPr>
      </p:pic>
      <p:pic>
        <p:nvPicPr>
          <p:cNvPr id="32" name="Megaidea.net" descr="https://www.megaidea.net/wp-content/uploads/2019/09/globo-azul-rey2-385x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034">
            <a:off x="6096290" y="1536910"/>
            <a:ext cx="637140" cy="169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Megaidea.net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7441" y1="89706" x2="96389" y2="50630"/>
                        <a14:foregroundMark x1="91366" y1="52941" x2="99686" y2="86870"/>
                        <a14:foregroundMark x1="88069" y1="87395" x2="86342" y2="94538"/>
                        <a14:foregroundMark x1="85714" y1="94328" x2="72684" y2="93067"/>
                        <a14:foregroundMark x1="76295" y1="94538" x2="63108" y2="91282"/>
                        <a14:foregroundMark x1="63422" y1="92542" x2="54003" y2="94538"/>
                        <a14:foregroundMark x1="50706" y1="99160" x2="57771" y2="93067"/>
                        <a14:foregroundMark x1="49765" y1="99160" x2="41444" y2="92752"/>
                        <a14:foregroundMark x1="41444" y1="92752" x2="33752" y2="91492"/>
                        <a14:foregroundMark x1="33752" y1="91492" x2="26060" y2="94013"/>
                        <a14:foregroundMark x1="26060" y1="94013" x2="15542" y2="95798"/>
                        <a14:foregroundMark x1="15228" y1="95378" x2="10832" y2="89916"/>
                        <a14:foregroundMark x1="11146" y1="91282" x2="15856" y2="84034"/>
                        <a14:foregroundMark x1="15856" y1="85819" x2="3925" y2="84034"/>
                        <a14:foregroundMark x1="3925" y1="85084" x2="1884" y2="76891"/>
                        <a14:foregroundMark x1="1884" y1="76891" x2="7849" y2="65546"/>
                        <a14:foregroundMark x1="7849" y1="65546" x2="9576" y2="57563"/>
                        <a14:foregroundMark x1="9576" y1="57353" x2="4239" y2="49160"/>
                        <a14:foregroundMark x1="3454" y1="49685" x2="9890" y2="40126"/>
                        <a14:foregroundMark x1="9576" y1="40126" x2="3768" y2="26050"/>
                        <a14:foregroundMark x1="3140" y1="27101" x2="2198" y2="19643"/>
                        <a14:foregroundMark x1="2198" y1="20168" x2="5808" y2="15231"/>
                        <a14:foregroundMark x1="16170" y1="16492" x2="11774" y2="8613"/>
                        <a14:foregroundMark x1="13501" y1="14496" x2="13501" y2="14496"/>
                        <a14:foregroundMark x1="39089" y1="7563" x2="23391" y2="5462"/>
                        <a14:foregroundMark x1="40031" y1="7038" x2="51020" y2="1891"/>
                        <a14:foregroundMark x1="74411" y1="5777" x2="67347" y2="8088"/>
                        <a14:foregroundMark x1="66405" y1="8088" x2="65777" y2="8088"/>
                        <a14:foregroundMark x1="85086" y1="14706" x2="89011" y2="8298"/>
                        <a14:foregroundMark x1="89011" y1="8298" x2="87755" y2="7248"/>
                        <a14:foregroundMark x1="97017" y1="17857" x2="91366" y2="13761"/>
                        <a14:foregroundMark x1="93093" y1="32668" x2="98273" y2="17542"/>
                        <a14:foregroundMark x1="96389" y1="50630" x2="91366" y2="40966"/>
                        <a14:foregroundMark x1="8006" y1="66912" x2="9262" y2="62920"/>
                        <a14:foregroundMark x1="6122" y1="66597" x2="7849" y2="62290"/>
                        <a14:foregroundMark x1="8477" y1="66176" x2="9419" y2="63971"/>
                        <a14:foregroundMark x1="8948" y1="65756" x2="5965" y2="65126"/>
                        <a14:foregroundMark x1="6593" y1="65756" x2="7221" y2="64496"/>
                        <a14:foregroundMark x1="6122" y1="65861" x2="8163" y2="62185"/>
                        <a14:foregroundMark x1="5965" y1="65756" x2="10204" y2="60924"/>
                        <a14:foregroundMark x1="6907" y1="65861" x2="8791" y2="63445"/>
                        <a14:foregroundMark x1="9419" y1="65336" x2="6593" y2="65441"/>
                        <a14:foregroundMark x1="9576" y1="65336" x2="6907" y2="65336"/>
                        <a14:foregroundMark x1="8791" y1="65546" x2="9419" y2="63130"/>
                        <a14:foregroundMark x1="9105" y1="66071" x2="9105" y2="63445"/>
                        <a14:foregroundMark x1="9262" y1="65441" x2="9262" y2="65021"/>
                        <a14:foregroundMark x1="9105" y1="65336" x2="7849" y2="65336"/>
                        <a14:foregroundMark x1="9105" y1="65441" x2="6750" y2="65336"/>
                        <a14:foregroundMark x1="8948" y1="65126" x2="6279" y2="65336"/>
                        <a14:foregroundMark x1="8634" y1="65231" x2="7064" y2="65231"/>
                        <a14:foregroundMark x1="9262" y1="65126" x2="6907" y2="65336"/>
                        <a14:foregroundMark x1="8320" y1="65441" x2="7378" y2="65441"/>
                        <a14:foregroundMark x1="9419" y1="65441" x2="8320" y2="65336"/>
                        <a14:foregroundMark x1="8791" y1="65336" x2="7535" y2="65756"/>
                        <a14:foregroundMark x1="8948" y1="65651" x2="7221" y2="65756"/>
                        <a14:foregroundMark x1="7849" y1="65756" x2="6907" y2="65756"/>
                        <a14:foregroundMark x1="7064" y1="65546" x2="6750" y2="65546"/>
                        <a14:foregroundMark x1="6907" y1="65441" x2="6907" y2="65441"/>
                        <a14:foregroundMark x1="6593" y1="65651" x2="7535" y2="64181"/>
                        <a14:foregroundMark x1="6436" y1="65546" x2="6750" y2="64391"/>
                        <a14:foregroundMark x1="6279" y1="65966" x2="7221" y2="64076"/>
                        <a14:foregroundMark x1="6593" y1="65756" x2="6907" y2="65021"/>
                        <a14:foregroundMark x1="6750" y1="65966" x2="6907" y2="64811"/>
                        <a14:foregroundMark x1="6279" y1="66071" x2="6907" y2="64391"/>
                        <a14:foregroundMark x1="6436" y1="66071" x2="7221" y2="64286"/>
                        <a14:foregroundMark x1="6593" y1="65966" x2="7849" y2="63235"/>
                        <a14:foregroundMark x1="6593" y1="65546" x2="8006" y2="63340"/>
                        <a14:foregroundMark x1="7221" y1="66282" x2="8634" y2="62605"/>
                        <a14:foregroundMark x1="6907" y1="64706" x2="8791" y2="61239"/>
                        <a14:foregroundMark x1="7378" y1="65966" x2="8320" y2="63761"/>
                        <a14:foregroundMark x1="6279" y1="68172" x2="7692" y2="65021"/>
                        <a14:foregroundMark x1="6279" y1="67647" x2="8163" y2="64286"/>
                        <a14:foregroundMark x1="6593" y1="66492" x2="8163" y2="63866"/>
                        <a14:foregroundMark x1="6907" y1="65861" x2="7849" y2="64286"/>
                        <a14:foregroundMark x1="6593" y1="65651" x2="7692" y2="63971"/>
                        <a14:foregroundMark x1="6907" y1="65756" x2="8948" y2="63445"/>
                        <a14:foregroundMark x1="7535" y1="66071" x2="8634" y2="63761"/>
                        <a14:foregroundMark x1="7692" y1="66597" x2="8477" y2="64601"/>
                        <a14:foregroundMark x1="7849" y1="66071" x2="8948" y2="63761"/>
                        <a14:backgroundMark x1="83359" y1="58088" x2="3768" y2="65861"/>
                        <a14:backgroundMark x1="95290" y1="80672" x2="33752" y2="53466"/>
                        <a14:backgroundMark x1="93093" y1="78676" x2="81319" y2="8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60126" y="3284762"/>
            <a:ext cx="6409650" cy="7422025"/>
          </a:xfrm>
          <a:prstGeom prst="rect">
            <a:avLst/>
          </a:prstGeom>
        </p:spPr>
      </p:pic>
      <p:pic>
        <p:nvPicPr>
          <p:cNvPr id="26" name="Megaidea.net" descr="https://www.megaidea.net/wp-content/uploads/2019/09/globo-azul-rey2-385x10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6931">
            <a:off x="439713" y="283238"/>
            <a:ext cx="562761" cy="149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Megaidea.net" descr="https://www.megaidea.net/wp-content/uploads/2019/09/globo-azul-rey2-385x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034">
            <a:off x="988416" y="1454161"/>
            <a:ext cx="637140" cy="169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Megaidea.net" descr="https://www.megaidea.net/wp-content/uploads/2019/09/globo-azul-rey2-385x10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2290" flipH="1">
            <a:off x="6328198" y="2717002"/>
            <a:ext cx="864328" cy="22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Megaidea.net" descr="https://www.megaidea.net/wp-content/uploads/2019/09/globo-azul-rey2-385x10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3069" flipH="1">
            <a:off x="6530348" y="237158"/>
            <a:ext cx="562761" cy="149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Megaidea.net" descr="https://www.megaidea.net/wp-content/uploads/2019/04/Marco_Megaidea-Celest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2273" y="3392970"/>
            <a:ext cx="6122770" cy="719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egaidea.net"/>
          <p:cNvSpPr txBox="1"/>
          <p:nvPr/>
        </p:nvSpPr>
        <p:spPr>
          <a:xfrm>
            <a:off x="1231257" y="5323332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3473EB"/>
                </a:solidFill>
                <a:latin typeface="Glowworm Rob" panose="020F0804020102020204" pitchFamily="34" charset="0"/>
              </a:rPr>
              <a:t>Miguel</a:t>
            </a:r>
            <a:r>
              <a:rPr lang="es-PE" sz="5000" dirty="0" smtClean="0">
                <a:solidFill>
                  <a:schemeClr val="accent5">
                    <a:lumMod val="50000"/>
                  </a:schemeClr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chemeClr val="accent5">
                  <a:lumMod val="50000"/>
                </a:schemeClr>
              </a:solidFill>
              <a:latin typeface="Glowworm Rob" panose="020F0804020102020204" pitchFamily="34" charset="0"/>
            </a:endParaRPr>
          </a:p>
        </p:txBody>
      </p:sp>
      <p:sp>
        <p:nvSpPr>
          <p:cNvPr id="14" name="Megaidea.net"/>
          <p:cNvSpPr txBox="1"/>
          <p:nvPr/>
        </p:nvSpPr>
        <p:spPr>
          <a:xfrm>
            <a:off x="865516" y="6162981"/>
            <a:ext cx="61101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1B3BA5"/>
                </a:solidFill>
                <a:latin typeface="Glowworm Rob" panose="020F0804020102020204" pitchFamily="34" charset="0"/>
              </a:rPr>
              <a:t>Ven acompañame a celebrar… </a:t>
            </a:r>
            <a:endParaRPr lang="es-PE" sz="2900" dirty="0">
              <a:solidFill>
                <a:srgbClr val="1B3BA5"/>
              </a:solidFill>
              <a:latin typeface="Glowworm Rob" panose="020F0804020102020204" pitchFamily="34" charset="0"/>
            </a:endParaRPr>
          </a:p>
        </p:txBody>
      </p:sp>
      <p:sp>
        <p:nvSpPr>
          <p:cNvPr id="25" name="Megaidea.net"/>
          <p:cNvSpPr txBox="1"/>
          <p:nvPr/>
        </p:nvSpPr>
        <p:spPr>
          <a:xfrm>
            <a:off x="1258497" y="6532452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3473EB"/>
                </a:solidFill>
                <a:latin typeface="Glowworm Rob" panose="020F0804020102020204" pitchFamily="34" charset="0"/>
              </a:rPr>
              <a:t>Mis 8 añitos</a:t>
            </a:r>
            <a:endParaRPr lang="es-PE" sz="5000" dirty="0">
              <a:solidFill>
                <a:srgbClr val="3473EB"/>
              </a:solidFill>
              <a:latin typeface="Glowworm Rob" panose="020F0804020102020204" pitchFamily="34" charset="0"/>
            </a:endParaRPr>
          </a:p>
        </p:txBody>
      </p:sp>
      <p:sp>
        <p:nvSpPr>
          <p:cNvPr id="24" name="Megaidea.net"/>
          <p:cNvSpPr txBox="1"/>
          <p:nvPr/>
        </p:nvSpPr>
        <p:spPr>
          <a:xfrm>
            <a:off x="1580956" y="7281835"/>
            <a:ext cx="426401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1B3BA5"/>
                </a:solidFill>
                <a:latin typeface="Glowworm Rob" panose="020F0804020102020204" pitchFamily="34" charset="0"/>
              </a:rPr>
              <a:t>¡Será un día Divertido!</a:t>
            </a:r>
            <a:endParaRPr lang="es-PE" sz="2900" dirty="0">
              <a:solidFill>
                <a:srgbClr val="1B3BA5"/>
              </a:solidFill>
              <a:latin typeface="Glowworm Rob" panose="020F0804020102020204" pitchFamily="34" charset="0"/>
            </a:endParaRPr>
          </a:p>
        </p:txBody>
      </p:sp>
      <p:sp>
        <p:nvSpPr>
          <p:cNvPr id="27" name="Megaidea.net"/>
          <p:cNvSpPr txBox="1"/>
          <p:nvPr/>
        </p:nvSpPr>
        <p:spPr>
          <a:xfrm>
            <a:off x="-201045" y="7826912"/>
            <a:ext cx="63292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1B3BA5"/>
                </a:solidFill>
                <a:latin typeface="Glowworm Rob" panose="020F0804020102020204" pitchFamily="34" charset="0"/>
              </a:rPr>
              <a:t>Dia: Sabado 24 de julio </a:t>
            </a:r>
          </a:p>
          <a:p>
            <a:pPr algn="ctr"/>
            <a:r>
              <a:rPr lang="es-PE" sz="2500" dirty="0" smtClean="0">
                <a:solidFill>
                  <a:srgbClr val="1B3BA5"/>
                </a:solidFill>
                <a:latin typeface="Glowworm Rob" panose="020F0804020102020204" pitchFamily="34" charset="0"/>
              </a:rPr>
              <a:t>Hora: 4:00 pm </a:t>
            </a:r>
          </a:p>
          <a:p>
            <a:pPr algn="ctr"/>
            <a:r>
              <a:rPr lang="es-PE" sz="2500" dirty="0" smtClean="0">
                <a:solidFill>
                  <a:srgbClr val="1B3BA5"/>
                </a:solidFill>
                <a:latin typeface="Glowworm Rob" panose="020F0804020102020204" pitchFamily="34" charset="0"/>
              </a:rPr>
              <a:t>Lugar: calle Los </a:t>
            </a:r>
          </a:p>
          <a:p>
            <a:pPr algn="ctr"/>
            <a:r>
              <a:rPr lang="es-PE" sz="2500" dirty="0" smtClean="0">
                <a:solidFill>
                  <a:srgbClr val="1B3BA5"/>
                </a:solidFill>
                <a:latin typeface="Glowworm Rob" panose="020F0804020102020204" pitchFamily="34" charset="0"/>
              </a:rPr>
              <a:t>Rosales #120</a:t>
            </a:r>
            <a:endParaRPr lang="es-PE" sz="2500" dirty="0">
              <a:solidFill>
                <a:srgbClr val="1B3BA5"/>
              </a:solidFill>
              <a:latin typeface="Glowworm Rob" panose="020F0804020102020204" pitchFamily="34" charset="0"/>
            </a:endParaRPr>
          </a:p>
        </p:txBody>
      </p:sp>
      <p:sp>
        <p:nvSpPr>
          <p:cNvPr id="28" name="Megaidea.net"/>
          <p:cNvSpPr txBox="1"/>
          <p:nvPr/>
        </p:nvSpPr>
        <p:spPr>
          <a:xfrm>
            <a:off x="1438843" y="9770276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548DFC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548DFC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Megaidea.net" descr="https://www.megaidea.net/wp-content/uploads/2019/09/globo-azul-rey2-385x102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946">
            <a:off x="6231156" y="4904433"/>
            <a:ext cx="946369" cy="251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egaidea.net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663">
            <a:off x="4333606" y="8097758"/>
            <a:ext cx="3279567" cy="1591839"/>
          </a:xfrm>
          <a:prstGeom prst="rect">
            <a:avLst/>
          </a:prstGeom>
        </p:spPr>
      </p:pic>
      <p:pic>
        <p:nvPicPr>
          <p:cNvPr id="1030" name="Megaidea.net" descr="https://www.megaidea.net/wp-content/uploads/2019/09/globo-azul-rey2-385x102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6599">
            <a:off x="141953" y="5124867"/>
            <a:ext cx="946369" cy="251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Megaidea.net" descr="Pastel de Cumpleaños Azul Dibujo PNG transparente - Stick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66" y="7688190"/>
            <a:ext cx="2035439" cy="2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gaidea.net"/>
          <p:cNvSpPr txBox="1"/>
          <p:nvPr/>
        </p:nvSpPr>
        <p:spPr>
          <a:xfrm>
            <a:off x="515569" y="4932619"/>
            <a:ext cx="6506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>
                <a:solidFill>
                  <a:srgbClr val="A12C4A"/>
                </a:solidFill>
                <a:latin typeface="Glowworm" panose="020F0804020102020204" pitchFamily="34" charset="0"/>
              </a:rPr>
              <a:t>¡</a:t>
            </a:r>
            <a:r>
              <a:rPr lang="es-PE" sz="4400" dirty="0" smtClean="0">
                <a:solidFill>
                  <a:srgbClr val="A12C4A"/>
                </a:solidFill>
                <a:latin typeface="Glowworm" panose="020F0804020102020204" pitchFamily="34" charset="0"/>
              </a:rPr>
              <a:t>FELIZ CUMPLEAÑOS</a:t>
            </a:r>
            <a:r>
              <a:rPr lang="es-PE" sz="4400" dirty="0" smtClean="0">
                <a:solidFill>
                  <a:srgbClr val="2B2C7A"/>
                </a:solidFill>
                <a:latin typeface="Sweet Home Oklahoma" pitchFamily="2" charset="0"/>
              </a:rPr>
              <a:t>! </a:t>
            </a:r>
            <a:endParaRPr lang="es-PE" sz="4400" dirty="0">
              <a:solidFill>
                <a:srgbClr val="2B2C7A"/>
              </a:solidFill>
              <a:latin typeface="Sweet Home Oklahoma" pitchFamily="2" charset="0"/>
            </a:endParaRPr>
          </a:p>
        </p:txBody>
      </p:sp>
      <p:sp>
        <p:nvSpPr>
          <p:cNvPr id="34" name="Megaidea.net"/>
          <p:cNvSpPr/>
          <p:nvPr/>
        </p:nvSpPr>
        <p:spPr>
          <a:xfrm>
            <a:off x="903096" y="6631173"/>
            <a:ext cx="226701" cy="248758"/>
          </a:xfrm>
          <a:prstGeom prst="star5">
            <a:avLst/>
          </a:prstGeom>
          <a:solidFill>
            <a:srgbClr val="FFD9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9" name="Megaidea.net"/>
          <p:cNvSpPr/>
          <p:nvPr/>
        </p:nvSpPr>
        <p:spPr>
          <a:xfrm>
            <a:off x="1212142" y="7369547"/>
            <a:ext cx="226701" cy="248758"/>
          </a:xfrm>
          <a:prstGeom prst="star5">
            <a:avLst/>
          </a:prstGeom>
          <a:solidFill>
            <a:schemeClr val="accent1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0" name="Megaidea.net" descr="https://www.megaidea.net/wp-content/uploads/2019/09/globo-azul-rey2-385x10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7002">
            <a:off x="636314" y="2717831"/>
            <a:ext cx="864328" cy="22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Megaidea.net"/>
          <p:cNvSpPr/>
          <p:nvPr/>
        </p:nvSpPr>
        <p:spPr>
          <a:xfrm>
            <a:off x="6280544" y="6750649"/>
            <a:ext cx="226701" cy="248758"/>
          </a:xfrm>
          <a:prstGeom prst="star5">
            <a:avLst/>
          </a:prstGeom>
          <a:solidFill>
            <a:srgbClr val="FFD9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2" name="Megaidea.net"/>
          <p:cNvSpPr/>
          <p:nvPr/>
        </p:nvSpPr>
        <p:spPr>
          <a:xfrm>
            <a:off x="2506387" y="9594479"/>
            <a:ext cx="226701" cy="248758"/>
          </a:xfrm>
          <a:prstGeom prst="star5">
            <a:avLst/>
          </a:prstGeom>
          <a:solidFill>
            <a:srgbClr val="00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4" name="Megaidea.net"/>
          <p:cNvSpPr/>
          <p:nvPr/>
        </p:nvSpPr>
        <p:spPr>
          <a:xfrm>
            <a:off x="6278523" y="7793034"/>
            <a:ext cx="226701" cy="248758"/>
          </a:xfrm>
          <a:prstGeom prst="star5">
            <a:avLst/>
          </a:prstGeom>
          <a:solidFill>
            <a:schemeClr val="accent1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5" name="Megaidea.net"/>
          <p:cNvSpPr/>
          <p:nvPr/>
        </p:nvSpPr>
        <p:spPr>
          <a:xfrm>
            <a:off x="1655988" y="4430256"/>
            <a:ext cx="226701" cy="248758"/>
          </a:xfrm>
          <a:prstGeom prst="star5">
            <a:avLst/>
          </a:prstGeom>
          <a:solidFill>
            <a:srgbClr val="FFD9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6" name="Megaidea.net"/>
          <p:cNvSpPr/>
          <p:nvPr/>
        </p:nvSpPr>
        <p:spPr>
          <a:xfrm>
            <a:off x="3616205" y="4557854"/>
            <a:ext cx="226701" cy="248758"/>
          </a:xfrm>
          <a:prstGeom prst="star5">
            <a:avLst/>
          </a:prstGeom>
          <a:solidFill>
            <a:schemeClr val="accent1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7" name="Megaidea.net"/>
          <p:cNvSpPr/>
          <p:nvPr/>
        </p:nvSpPr>
        <p:spPr>
          <a:xfrm>
            <a:off x="5833005" y="4377525"/>
            <a:ext cx="226701" cy="248758"/>
          </a:xfrm>
          <a:prstGeom prst="star5">
            <a:avLst/>
          </a:prstGeom>
          <a:solidFill>
            <a:srgbClr val="FFD9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25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</TotalTime>
  <Words>37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Glowworm Rob</vt:lpstr>
      <vt:lpstr>Glowworm</vt:lpstr>
      <vt:lpstr>Arial</vt:lpstr>
      <vt:lpstr>Calibri Light</vt:lpstr>
      <vt:lpstr>Sweet Home Oklahoma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aviones</cp:keywords>
  <cp:lastModifiedBy>Robnei</cp:lastModifiedBy>
  <cp:revision>24</cp:revision>
  <dcterms:created xsi:type="dcterms:W3CDTF">2021-06-28T21:23:27Z</dcterms:created>
  <dcterms:modified xsi:type="dcterms:W3CDTF">2021-08-13T15:47:15Z</dcterms:modified>
</cp:coreProperties>
</file>