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260" r:id="rId2"/>
  </p:sldIdLst>
  <p:sldSz cx="7559675" cy="10439400"/>
  <p:notesSz cx="6858000" cy="9144000"/>
  <p:embeddedFontLst>
    <p:embeddedFont>
      <p:font typeface="Fontdiner Rob" panose="00000400000000000000" pitchFamily="2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Glowworm Rob" panose="020F0804020102020204" pitchFamily="34" charset="0"/>
      <p:regular r:id="rId8"/>
    </p:embeddedFont>
    <p:embeddedFont>
      <p:font typeface="Calibri Light" panose="020F0302020204030204" pitchFamily="34" charset="0"/>
      <p:regular r:id="rId9"/>
      <p:italic r:id="rId10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741"/>
    <a:srgbClr val="AA5696"/>
    <a:srgbClr val="EE3D7F"/>
    <a:srgbClr val="954B84"/>
    <a:srgbClr val="7C3292"/>
    <a:srgbClr val="F5F5F5"/>
    <a:srgbClr val="11ADE5"/>
    <a:srgbClr val="004B88"/>
    <a:srgbClr val="33BEF0"/>
    <a:srgbClr val="77C9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39" d="100"/>
          <a:sy n="39" d="100"/>
        </p:scale>
        <p:origin x="108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08486"/>
            <a:ext cx="6425724" cy="3634458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483102"/>
            <a:ext cx="5669756" cy="2520438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20/12/2021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76823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20/12/2021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99302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55801"/>
            <a:ext cx="1630055" cy="884690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55801"/>
            <a:ext cx="4795669" cy="884690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20/12/2021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895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20/12/2021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59839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02603"/>
            <a:ext cx="6520220" cy="4342500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6986185"/>
            <a:ext cx="6520220" cy="228361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20/12/2021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2738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20/12/2021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24442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55804"/>
            <a:ext cx="6520220" cy="201780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559104"/>
            <a:ext cx="3198096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813281"/>
            <a:ext cx="3198096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559104"/>
            <a:ext cx="3213847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813281"/>
            <a:ext cx="3213847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20/12/2021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22024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20/12/2021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49409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20/12/2021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36004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03083"/>
            <a:ext cx="3827085" cy="7418740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20/12/2021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0427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03083"/>
            <a:ext cx="3827085" cy="7418740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20/12/2021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38305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55804"/>
            <a:ext cx="6520220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779007"/>
            <a:ext cx="6520220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B52C1-7B27-4B25-B129-BD9DA6325AB2}" type="datetimeFigureOut">
              <a:rPr lang="es-PE" smtClean="0"/>
              <a:t>20/12/2021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675780"/>
            <a:ext cx="2551390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4548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egaidea.net" descr="https://www.megaidea.net/wp-content/uploads/2019/04/marco-negro-amarill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7488" y="3692901"/>
            <a:ext cx="5942962" cy="616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Megaidea.ne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0871" flipH="1">
            <a:off x="-235316" y="2909173"/>
            <a:ext cx="2337423" cy="3361687"/>
          </a:xfrm>
          <a:prstGeom prst="rect">
            <a:avLst/>
          </a:prstGeom>
        </p:spPr>
      </p:pic>
      <p:pic>
        <p:nvPicPr>
          <p:cNvPr id="11" name="Megaidea.ne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9129">
            <a:off x="5444587" y="2947090"/>
            <a:ext cx="2337423" cy="3361687"/>
          </a:xfrm>
          <a:prstGeom prst="rect">
            <a:avLst/>
          </a:prstGeom>
        </p:spPr>
      </p:pic>
      <p:sp>
        <p:nvSpPr>
          <p:cNvPr id="12" name="Megaidea.net"/>
          <p:cNvSpPr txBox="1"/>
          <p:nvPr/>
        </p:nvSpPr>
        <p:spPr>
          <a:xfrm>
            <a:off x="1218804" y="4440765"/>
            <a:ext cx="490893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7000" dirty="0" smtClean="0">
                <a:solidFill>
                  <a:schemeClr val="bg1"/>
                </a:solidFill>
                <a:latin typeface="Fontdiner Rob" panose="00000400000000000000" pitchFamily="2" charset="0"/>
              </a:rPr>
              <a:t>LILIANA</a:t>
            </a:r>
            <a:endParaRPr lang="es-PE" sz="7000" dirty="0">
              <a:solidFill>
                <a:schemeClr val="bg1"/>
              </a:solidFill>
              <a:latin typeface="Fontdiner Rob" panose="00000400000000000000" pitchFamily="2" charset="0"/>
            </a:endParaRPr>
          </a:p>
        </p:txBody>
      </p:sp>
      <p:sp>
        <p:nvSpPr>
          <p:cNvPr id="13" name="Megaidea.net"/>
          <p:cNvSpPr txBox="1"/>
          <p:nvPr/>
        </p:nvSpPr>
        <p:spPr>
          <a:xfrm>
            <a:off x="1235323" y="5400237"/>
            <a:ext cx="4908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5400" dirty="0" smtClean="0">
                <a:solidFill>
                  <a:srgbClr val="FFE741"/>
                </a:solidFill>
                <a:latin typeface="Glowworm Rob" panose="020F0804020102020204" pitchFamily="34" charset="0"/>
              </a:rPr>
              <a:t>Cumple </a:t>
            </a:r>
            <a:r>
              <a:rPr lang="es-PE" sz="5400" dirty="0">
                <a:solidFill>
                  <a:srgbClr val="FFE741"/>
                </a:solidFill>
                <a:latin typeface="Glowworm Rob" panose="020F0804020102020204" pitchFamily="34" charset="0"/>
              </a:rPr>
              <a:t>3</a:t>
            </a:r>
            <a:r>
              <a:rPr lang="es-PE" sz="5400" dirty="0" smtClean="0">
                <a:solidFill>
                  <a:srgbClr val="FFE741"/>
                </a:solidFill>
                <a:latin typeface="Glowworm Rob" panose="020F0804020102020204" pitchFamily="34" charset="0"/>
              </a:rPr>
              <a:t> </a:t>
            </a:r>
            <a:endParaRPr lang="es-PE" sz="5400" dirty="0">
              <a:solidFill>
                <a:srgbClr val="FFE741"/>
              </a:solidFill>
              <a:latin typeface="Glowworm Rob" panose="020F0804020102020204" pitchFamily="34" charset="0"/>
            </a:endParaRPr>
          </a:p>
        </p:txBody>
      </p:sp>
      <p:sp>
        <p:nvSpPr>
          <p:cNvPr id="14" name="Megaidea.net"/>
          <p:cNvSpPr/>
          <p:nvPr/>
        </p:nvSpPr>
        <p:spPr>
          <a:xfrm>
            <a:off x="1418146" y="6447674"/>
            <a:ext cx="43648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800" dirty="0" smtClean="0">
                <a:solidFill>
                  <a:schemeClr val="bg1"/>
                </a:solidFill>
                <a:latin typeface="Glowworm Rob" panose="020F0804020102020204" pitchFamily="34" charset="0"/>
              </a:rPr>
              <a:t>Te espero el día Domingo </a:t>
            </a:r>
            <a:r>
              <a:rPr lang="es-PE" sz="2800" dirty="0" smtClean="0">
                <a:solidFill>
                  <a:schemeClr val="bg1"/>
                </a:solidFill>
                <a:latin typeface="Glowworm Rob" panose="020F0804020102020204" pitchFamily="34" charset="0"/>
              </a:rPr>
              <a:t>26</a:t>
            </a:r>
            <a:r>
              <a:rPr lang="es-PE" sz="2800" dirty="0" smtClean="0">
                <a:solidFill>
                  <a:schemeClr val="bg1"/>
                </a:solidFill>
                <a:latin typeface="Glowworm Rob" panose="020F0804020102020204" pitchFamily="34" charset="0"/>
              </a:rPr>
              <a:t> </a:t>
            </a:r>
            <a:r>
              <a:rPr lang="es-PE" sz="2800" dirty="0" smtClean="0">
                <a:solidFill>
                  <a:schemeClr val="bg1"/>
                </a:solidFill>
                <a:latin typeface="Glowworm Rob" panose="020F0804020102020204" pitchFamily="34" charset="0"/>
              </a:rPr>
              <a:t>de diciembre desde las 4:00pm en el Local Comunal San Fransisco.</a:t>
            </a:r>
            <a:endParaRPr lang="es-PE" sz="2800" dirty="0">
              <a:solidFill>
                <a:schemeClr val="bg1"/>
              </a:solidFill>
              <a:latin typeface="Glowworm Rob" panose="020F0804020102020204" pitchFamily="34" charset="0"/>
            </a:endParaRPr>
          </a:p>
        </p:txBody>
      </p:sp>
      <p:pic>
        <p:nvPicPr>
          <p:cNvPr id="5" name="Megaidea.net" descr="https://www.megaidea.net/wp-content/uploads/2021/08/zou2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78" y="4953114"/>
            <a:ext cx="2636783" cy="404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Megaidea.net"/>
          <p:cNvSpPr txBox="1"/>
          <p:nvPr/>
        </p:nvSpPr>
        <p:spPr>
          <a:xfrm>
            <a:off x="1157978" y="9440259"/>
            <a:ext cx="5030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 smtClean="0"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2800" b="1" dirty="0"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Megaidea.net" descr="https://www.megaidea.net/wp-content/uploads/2021/08/abuelito-zou1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42328" y="5420752"/>
            <a:ext cx="2232317" cy="343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Megaidea.net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79" y="0"/>
            <a:ext cx="6501990" cy="472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37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313</TotalTime>
  <Words>22</Words>
  <Application>Microsoft Office PowerPoint</Application>
  <PresentationFormat>Personalizado</PresentationFormat>
  <Paragraphs>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Fontdiner Rob</vt:lpstr>
      <vt:lpstr>Calibri</vt:lpstr>
      <vt:lpstr>Glowworm Rob</vt:lpstr>
      <vt:lpstr>Arial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zou</cp:keywords>
  <cp:lastModifiedBy>User</cp:lastModifiedBy>
  <cp:revision>54</cp:revision>
  <dcterms:created xsi:type="dcterms:W3CDTF">2021-06-28T21:23:27Z</dcterms:created>
  <dcterms:modified xsi:type="dcterms:W3CDTF">2021-12-21T00:07:11Z</dcterms:modified>
</cp:coreProperties>
</file>