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sldIdLst>
    <p:sldId id="256" r:id="rId2"/>
  </p:sldIdLst>
  <p:sldSz cx="5040313" cy="7199313"/>
  <p:notesSz cx="6858000" cy="9144000"/>
  <p:embeddedFontLst>
    <p:embeddedFont>
      <p:font typeface="BaaBookHmkBold" panose="00000400000000000000" pitchFamily="2" charset="0"/>
      <p:regular r:id="rId3"/>
    </p:embeddedFont>
    <p:embeddedFont>
      <p:font typeface="Placard-Rob" panose="020B0606030402050204" pitchFamily="34" charset="0"/>
      <p:bold r:id="rId4"/>
    </p:embeddedFont>
    <p:embeddedFont>
      <p:font typeface="Lobster-Bonifiesta.com" panose="02000506000000020003" pitchFamily="50" charset="0"/>
      <p:regular r:id="rId5"/>
    </p:embeddedFont>
    <p:embeddedFont>
      <p:font typeface="Calibri Light" panose="020F0302020204030204" pitchFamily="34" charset="0"/>
      <p:regular r:id="rId6"/>
      <p:italic r:id="rId7"/>
    </p:embeddedFont>
    <p:embeddedFont>
      <p:font typeface="Porky's" panose="00000700000000000000" pitchFamily="2" charset="0"/>
      <p:bold r:id="rId8"/>
    </p:embeddedFont>
    <p:embeddedFont>
      <p:font typeface="Splatch-Rob" panose="03000600000000000000" pitchFamily="66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s-PE"/>
    </a:defPPr>
    <a:lvl1pPr marL="0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1pPr>
    <a:lvl2pPr marL="310896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2pPr>
    <a:lvl3pPr marL="621792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3pPr>
    <a:lvl4pPr marL="932688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4pPr>
    <a:lvl5pPr marL="1243584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5pPr>
    <a:lvl6pPr marL="1554480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6pPr>
    <a:lvl7pPr marL="1865376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7pPr>
    <a:lvl8pPr marL="2176272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8pPr>
    <a:lvl9pPr marL="2487168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15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2292" y="54"/>
      </p:cViewPr>
      <p:guideLst>
        <p:guide orient="horz" pos="2268"/>
        <p:guide pos="15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05/01/2022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6496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05/01/2022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25923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05/01/2022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06720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05/01/2022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59980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05/01/2022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61646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05/01/2022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0093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05/01/2022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04265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05/01/2022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15251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05/01/2022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02889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05/01/2022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98716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05/01/2022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93512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C93EC-A482-4E28-929A-978BCC2E0202}" type="datetimeFigureOut">
              <a:rPr lang="es-PE" smtClean="0"/>
              <a:t>05/01/2022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37626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onifiesta.c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76" y="1501242"/>
            <a:ext cx="4450977" cy="5410546"/>
          </a:xfrm>
          <a:prstGeom prst="rect">
            <a:avLst/>
          </a:prstGeom>
        </p:spPr>
      </p:pic>
      <p:pic>
        <p:nvPicPr>
          <p:cNvPr id="10" name="bonifiesta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624" y="3642418"/>
            <a:ext cx="1067073" cy="1496603"/>
          </a:xfrm>
          <a:prstGeom prst="rect">
            <a:avLst/>
          </a:prstGeom>
        </p:spPr>
      </p:pic>
      <p:pic>
        <p:nvPicPr>
          <p:cNvPr id="11" name="bonifiesta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246">
            <a:off x="906511" y="127336"/>
            <a:ext cx="3452916" cy="2487836"/>
          </a:xfrm>
          <a:prstGeom prst="rect">
            <a:avLst/>
          </a:prstGeom>
        </p:spPr>
      </p:pic>
      <p:pic>
        <p:nvPicPr>
          <p:cNvPr id="12" name="bonifiesta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62" y="528132"/>
            <a:ext cx="1653247" cy="2294806"/>
          </a:xfrm>
          <a:prstGeom prst="rect">
            <a:avLst/>
          </a:prstGeom>
        </p:spPr>
      </p:pic>
      <p:pic>
        <p:nvPicPr>
          <p:cNvPr id="13" name="bonifiesta.co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453" y="841611"/>
            <a:ext cx="1453273" cy="1837299"/>
          </a:xfrm>
          <a:prstGeom prst="rect">
            <a:avLst/>
          </a:prstGeom>
        </p:spPr>
      </p:pic>
      <p:pic>
        <p:nvPicPr>
          <p:cNvPr id="14" name="bonifiesta.co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395" y="5463320"/>
            <a:ext cx="1900845" cy="1884053"/>
          </a:xfrm>
          <a:prstGeom prst="rect">
            <a:avLst/>
          </a:prstGeom>
        </p:spPr>
      </p:pic>
      <p:pic>
        <p:nvPicPr>
          <p:cNvPr id="17" name="bonifiesta.co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881" y="5463320"/>
            <a:ext cx="1743262" cy="2084496"/>
          </a:xfrm>
          <a:prstGeom prst="rect">
            <a:avLst/>
          </a:prstGeom>
        </p:spPr>
      </p:pic>
      <p:pic>
        <p:nvPicPr>
          <p:cNvPr id="28" name="bonifiesta.com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8012"/>
            <a:ext cx="1794126" cy="1705308"/>
          </a:xfrm>
          <a:prstGeom prst="rect">
            <a:avLst/>
          </a:prstGeom>
        </p:spPr>
      </p:pic>
      <p:sp>
        <p:nvSpPr>
          <p:cNvPr id="29" name="Bonifiesta.com"/>
          <p:cNvSpPr txBox="1"/>
          <p:nvPr/>
        </p:nvSpPr>
        <p:spPr>
          <a:xfrm>
            <a:off x="826479" y="3642802"/>
            <a:ext cx="345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300" dirty="0" smtClean="0">
                <a:solidFill>
                  <a:schemeClr val="bg1"/>
                </a:solidFill>
                <a:effectLst>
                  <a:glow rad="152400">
                    <a:srgbClr val="FF0000"/>
                  </a:glow>
                </a:effectLst>
                <a:latin typeface="Porky's" panose="00000700000000000000" pitchFamily="2" charset="0"/>
              </a:rPr>
              <a:t>Sábado  30</a:t>
            </a:r>
            <a:endParaRPr lang="es-PE" sz="3300" dirty="0">
              <a:solidFill>
                <a:schemeClr val="bg1"/>
              </a:solidFill>
              <a:effectLst>
                <a:glow rad="152400">
                  <a:srgbClr val="FF0000"/>
                </a:glow>
              </a:effectLst>
              <a:latin typeface="Porky's" panose="00000700000000000000" pitchFamily="2" charset="0"/>
            </a:endParaRPr>
          </a:p>
          <a:p>
            <a:pPr algn="ctr"/>
            <a:r>
              <a:rPr lang="es-PE" sz="3300" dirty="0" smtClean="0">
                <a:solidFill>
                  <a:schemeClr val="bg1"/>
                </a:solidFill>
                <a:effectLst>
                  <a:glow rad="152400">
                    <a:srgbClr val="FF0000"/>
                  </a:glow>
                </a:effectLst>
                <a:latin typeface="Porky's" panose="00000700000000000000" pitchFamily="2" charset="0"/>
              </a:rPr>
              <a:t> de Noviembre</a:t>
            </a:r>
            <a:endParaRPr lang="es-PE" sz="3300" dirty="0">
              <a:solidFill>
                <a:schemeClr val="bg1"/>
              </a:solidFill>
              <a:effectLst>
                <a:glow rad="152400">
                  <a:srgbClr val="FF0000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30" name="Bonifiesta.com"/>
          <p:cNvSpPr txBox="1"/>
          <p:nvPr/>
        </p:nvSpPr>
        <p:spPr>
          <a:xfrm>
            <a:off x="1728001" y="4716688"/>
            <a:ext cx="1907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dirty="0" smtClean="0">
                <a:solidFill>
                  <a:schemeClr val="bg1"/>
                </a:solidFill>
                <a:effectLst/>
                <a:latin typeface="Placard-Rob" panose="020B0606030402050204" pitchFamily="34" charset="0"/>
              </a:rPr>
              <a:t>A las </a:t>
            </a:r>
            <a:r>
              <a:rPr lang="es-PE" sz="2400" dirty="0" smtClean="0">
                <a:solidFill>
                  <a:schemeClr val="bg1"/>
                </a:solidFill>
                <a:latin typeface="Placard-Rob" panose="020B0606030402050204" pitchFamily="34" charset="0"/>
              </a:rPr>
              <a:t>16</a:t>
            </a:r>
            <a:r>
              <a:rPr lang="es-PE" sz="2400" dirty="0" smtClean="0">
                <a:solidFill>
                  <a:schemeClr val="bg1"/>
                </a:solidFill>
                <a:effectLst/>
                <a:latin typeface="Placard-Rob" panose="020B0606030402050204" pitchFamily="34" charset="0"/>
              </a:rPr>
              <a:t>:00 </a:t>
            </a:r>
            <a:r>
              <a:rPr lang="es-PE" sz="2400" dirty="0" err="1" smtClean="0">
                <a:solidFill>
                  <a:schemeClr val="bg1"/>
                </a:solidFill>
                <a:effectLst/>
                <a:latin typeface="Placard-Rob" panose="020B0606030402050204" pitchFamily="34" charset="0"/>
              </a:rPr>
              <a:t>hrs</a:t>
            </a:r>
            <a:r>
              <a:rPr lang="es-PE" sz="2400" dirty="0" smtClean="0">
                <a:solidFill>
                  <a:schemeClr val="bg1"/>
                </a:solidFill>
                <a:effectLst/>
                <a:latin typeface="Placard-Rob" panose="020B0606030402050204" pitchFamily="34" charset="0"/>
              </a:rPr>
              <a:t>.</a:t>
            </a:r>
            <a:endParaRPr lang="es-PE" sz="2400" dirty="0">
              <a:solidFill>
                <a:schemeClr val="bg1"/>
              </a:solidFill>
              <a:effectLst/>
              <a:latin typeface="Placard-Rob" panose="020B0606030402050204" pitchFamily="34" charset="0"/>
            </a:endParaRPr>
          </a:p>
        </p:txBody>
      </p:sp>
      <p:sp>
        <p:nvSpPr>
          <p:cNvPr id="31" name="Bonifiesta.com"/>
          <p:cNvSpPr txBox="1"/>
          <p:nvPr/>
        </p:nvSpPr>
        <p:spPr>
          <a:xfrm>
            <a:off x="1646024" y="5177564"/>
            <a:ext cx="20717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300" dirty="0" smtClean="0">
                <a:ln w="12700">
                  <a:noFill/>
                </a:ln>
                <a:solidFill>
                  <a:srgbClr val="8FE2FF"/>
                </a:solidFill>
                <a:effectLst/>
                <a:latin typeface="Placard-Rob" panose="020B0606030402050204" pitchFamily="34" charset="0"/>
              </a:rPr>
              <a:t>En</a:t>
            </a:r>
            <a:r>
              <a:rPr lang="es-PE" sz="2300" dirty="0" smtClean="0">
                <a:ln w="12700">
                  <a:noFill/>
                </a:ln>
                <a:solidFill>
                  <a:srgbClr val="8FE2FF"/>
                </a:solidFill>
                <a:latin typeface="Placard-Rob" panose="020B0606030402050204" pitchFamily="34" charset="0"/>
              </a:rPr>
              <a:t> </a:t>
            </a:r>
            <a:r>
              <a:rPr lang="es-PE" sz="2300" dirty="0" err="1" smtClean="0">
                <a:ln w="12700">
                  <a:noFill/>
                </a:ln>
                <a:solidFill>
                  <a:srgbClr val="8FE2FF"/>
                </a:solidFill>
                <a:latin typeface="Placard-Rob" panose="020B0606030402050204" pitchFamily="34" charset="0"/>
              </a:rPr>
              <a:t>Asoc</a:t>
            </a:r>
            <a:r>
              <a:rPr lang="es-PE" sz="2300" dirty="0" smtClean="0">
                <a:ln w="12700">
                  <a:noFill/>
                </a:ln>
                <a:solidFill>
                  <a:srgbClr val="8FE2FF"/>
                </a:solidFill>
                <a:latin typeface="Placard-Rob" panose="020B0606030402050204" pitchFamily="34" charset="0"/>
              </a:rPr>
              <a:t>. Los Rosales</a:t>
            </a:r>
          </a:p>
          <a:p>
            <a:pPr algn="ctr"/>
            <a:r>
              <a:rPr lang="es-ES" sz="2300" dirty="0" err="1" smtClean="0">
                <a:ln w="12700">
                  <a:noFill/>
                </a:ln>
                <a:solidFill>
                  <a:srgbClr val="8FE2FF"/>
                </a:solidFill>
                <a:effectLst/>
                <a:latin typeface="Placard-Rob" panose="020B0606030402050204" pitchFamily="34" charset="0"/>
              </a:rPr>
              <a:t>Mz</a:t>
            </a:r>
            <a:r>
              <a:rPr lang="es-ES" sz="2300" dirty="0" smtClean="0">
                <a:ln w="12700">
                  <a:noFill/>
                </a:ln>
                <a:solidFill>
                  <a:srgbClr val="8FE2FF"/>
                </a:solidFill>
                <a:effectLst/>
                <a:latin typeface="Placard-Rob" panose="020B0606030402050204" pitchFamily="34" charset="0"/>
              </a:rPr>
              <a:t>. A </a:t>
            </a:r>
            <a:r>
              <a:rPr lang="es-ES" sz="2300" dirty="0" err="1" smtClean="0">
                <a:ln w="12700">
                  <a:noFill/>
                </a:ln>
                <a:solidFill>
                  <a:srgbClr val="8FE2FF"/>
                </a:solidFill>
                <a:effectLst/>
                <a:latin typeface="Placard-Rob" panose="020B0606030402050204" pitchFamily="34" charset="0"/>
              </a:rPr>
              <a:t>Lte</a:t>
            </a:r>
            <a:r>
              <a:rPr lang="es-ES" sz="2300" dirty="0" smtClean="0">
                <a:ln w="12700">
                  <a:noFill/>
                </a:ln>
                <a:solidFill>
                  <a:srgbClr val="8FE2FF"/>
                </a:solidFill>
                <a:effectLst/>
                <a:latin typeface="Placard-Rob" panose="020B0606030402050204" pitchFamily="34" charset="0"/>
              </a:rPr>
              <a:t>. 17</a:t>
            </a:r>
            <a:endParaRPr lang="es-PE" sz="2300" dirty="0">
              <a:ln w="12700">
                <a:noFill/>
              </a:ln>
              <a:solidFill>
                <a:srgbClr val="8FE2FF"/>
              </a:solidFill>
              <a:effectLst/>
              <a:latin typeface="Placard-Rob" panose="020B0606030402050204" pitchFamily="34" charset="0"/>
            </a:endParaRPr>
          </a:p>
        </p:txBody>
      </p:sp>
      <p:sp>
        <p:nvSpPr>
          <p:cNvPr id="32" name="Bonifiesta.com"/>
          <p:cNvSpPr txBox="1"/>
          <p:nvPr/>
        </p:nvSpPr>
        <p:spPr>
          <a:xfrm>
            <a:off x="749734" y="3231118"/>
            <a:ext cx="371195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300" dirty="0" smtClean="0">
                <a:solidFill>
                  <a:srgbClr val="FFFF9B"/>
                </a:solidFill>
                <a:latin typeface="BaaBookHmkBold" panose="00000400000000000000" pitchFamily="2" charset="0"/>
              </a:rPr>
              <a:t>Te invito a mi Cumpleaños</a:t>
            </a:r>
            <a:endParaRPr lang="es-PE" sz="2300" dirty="0">
              <a:solidFill>
                <a:srgbClr val="FFFF9B"/>
              </a:solidFill>
              <a:effectLst/>
              <a:latin typeface="BaaBookHmkBold" panose="00000400000000000000" pitchFamily="2" charset="0"/>
            </a:endParaRPr>
          </a:p>
        </p:txBody>
      </p:sp>
      <p:sp>
        <p:nvSpPr>
          <p:cNvPr id="33" name="Bonifiesta.com"/>
          <p:cNvSpPr txBox="1"/>
          <p:nvPr/>
        </p:nvSpPr>
        <p:spPr>
          <a:xfrm>
            <a:off x="1474730" y="2657549"/>
            <a:ext cx="23250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chemeClr val="bg1"/>
                </a:solidFill>
                <a:effectLst>
                  <a:glow rad="127000">
                    <a:srgbClr val="002060"/>
                  </a:glow>
                </a:effectLst>
                <a:latin typeface="Lobster-Bonifiesta.com" panose="02000506000000020003" pitchFamily="50" charset="0"/>
              </a:rPr>
              <a:t>Cumple 4 Años</a:t>
            </a:r>
            <a:endParaRPr lang="es-PE" sz="2500" dirty="0">
              <a:solidFill>
                <a:schemeClr val="bg1"/>
              </a:solidFill>
              <a:effectLst>
                <a:glow rad="127000">
                  <a:srgbClr val="002060"/>
                </a:glow>
              </a:effectLst>
              <a:latin typeface="Lobster-Bonifiesta.com" panose="02000506000000020003" pitchFamily="50" charset="0"/>
            </a:endParaRPr>
          </a:p>
        </p:txBody>
      </p:sp>
      <p:sp>
        <p:nvSpPr>
          <p:cNvPr id="34" name="Bonifiesta.com"/>
          <p:cNvSpPr txBox="1"/>
          <p:nvPr/>
        </p:nvSpPr>
        <p:spPr>
          <a:xfrm>
            <a:off x="1156446" y="1932385"/>
            <a:ext cx="2837329" cy="69713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PE" sz="800" dirty="0">
                <a:solidFill>
                  <a:srgbClr val="FF0000"/>
                </a:solidFill>
                <a:effectLst>
                  <a:glow rad="101600">
                    <a:schemeClr val="bg1"/>
                  </a:glow>
                </a:effectLst>
                <a:latin typeface="Splatch-Rob" panose="03000600000000000000" pitchFamily="66" charset="0"/>
              </a:rPr>
              <a:t>SALVADOR</a:t>
            </a:r>
          </a:p>
        </p:txBody>
      </p:sp>
      <p:sp>
        <p:nvSpPr>
          <p:cNvPr id="16" name="Megaidea.net"/>
          <p:cNvSpPr txBox="1"/>
          <p:nvPr/>
        </p:nvSpPr>
        <p:spPr>
          <a:xfrm>
            <a:off x="46373" y="6610868"/>
            <a:ext cx="503058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300" b="1" dirty="0" smtClean="0">
                <a:solidFill>
                  <a:srgbClr val="0093DD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1300" b="1" dirty="0">
              <a:solidFill>
                <a:srgbClr val="0093DD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5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8111E-6 -3.17939E-7 L -3.38111E-6 -0.07217 " pathEditMode="relative" rAng="0" ptsTypes="AA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3" grpId="1"/>
      <p:bldP spid="34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31</Words>
  <Application>Microsoft Office PowerPoint</Application>
  <PresentationFormat>Personalizado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0" baseType="lpstr">
      <vt:lpstr>BaaBookHmkBold</vt:lpstr>
      <vt:lpstr>Placard-Rob</vt:lpstr>
      <vt:lpstr>Arial</vt:lpstr>
      <vt:lpstr>Lobster-Bonifiesta.com</vt:lpstr>
      <vt:lpstr>Calibri Light</vt:lpstr>
      <vt:lpstr>Porky's</vt:lpstr>
      <vt:lpstr>Splatch-Rob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www.bonifiesta.com</dc:title>
  <dc:creator>Bonifiesta.com</dc:creator>
  <cp:keywords>Vengadores</cp:keywords>
  <cp:lastModifiedBy>User</cp:lastModifiedBy>
  <cp:revision>18</cp:revision>
  <dcterms:created xsi:type="dcterms:W3CDTF">2020-07-01T17:31:42Z</dcterms:created>
  <dcterms:modified xsi:type="dcterms:W3CDTF">2022-01-05T17:34:57Z</dcterms:modified>
</cp:coreProperties>
</file>