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4319588" cy="6119813"/>
  <p:notesSz cx="6858000" cy="9144000"/>
  <p:embeddedFontLst>
    <p:embeddedFont>
      <p:font typeface="OogieBoogie" panose="00000400000000000000" pitchFamily="2" charset="0"/>
      <p:regular r:id="rId4"/>
    </p:embeddedFont>
    <p:embeddedFont>
      <p:font typeface="Glowworm" panose="020F0804020102020204" pitchFamily="34" charset="0"/>
      <p:regular r:id="rId5"/>
    </p:embeddedFont>
    <p:embeddedFont>
      <p:font typeface="Gretoon02-Rob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golian Baiti" panose="03000500000000000000" pitchFamily="66" charset="0"/>
      <p:regular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817"/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16" autoAdjust="0"/>
  </p:normalViewPr>
  <p:slideViewPr>
    <p:cSldViewPr snapToGrid="0">
      <p:cViewPr varScale="1">
        <p:scale>
          <a:sx n="74" d="100"/>
          <a:sy n="74" d="100"/>
        </p:scale>
        <p:origin x="23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ECD38-C6F4-4ABC-ACAE-477F35D66557}" type="datetimeFigureOut">
              <a:rPr lang="es-PE" smtClean="0"/>
              <a:t>04/10/2021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6C129-4F51-45C2-BCB8-21572B45CF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192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¿Quieres</a:t>
            </a:r>
            <a:r>
              <a:rPr lang="es-ES" baseline="0" dirty="0" smtClean="0"/>
              <a:t> esta invitación sin marca de Agua? Cómpralo totalmente editable </a:t>
            </a:r>
            <a:r>
              <a:rPr lang="es-ES" baseline="0" smtClean="0"/>
              <a:t>en </a:t>
            </a:r>
            <a:r>
              <a:rPr lang="es-ES" b="1" baseline="0" smtClean="0">
                <a:solidFill>
                  <a:srgbClr val="C00000"/>
                </a:solidFill>
              </a:rPr>
              <a:t>https://bonifiesta.com/producto/invitacion-tom-y-jerry/</a:t>
            </a:r>
            <a:endParaRPr lang="es-PE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6C129-4F51-45C2-BCB8-21572B45CF20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925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"/>
            <a:ext cx="4319588" cy="6117831"/>
          </a:xfrm>
          <a:prstGeom prst="rect">
            <a:avLst/>
          </a:prstGeom>
        </p:spPr>
      </p:pic>
      <p:sp>
        <p:nvSpPr>
          <p:cNvPr id="25" name="Bonifiesta.com"/>
          <p:cNvSpPr txBox="1"/>
          <p:nvPr/>
        </p:nvSpPr>
        <p:spPr>
          <a:xfrm>
            <a:off x="530086" y="3847268"/>
            <a:ext cx="32287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rgbClr val="E67817"/>
                </a:solidFill>
                <a:latin typeface="Glowworm" panose="020F0804020102020204" pitchFamily="34" charset="0"/>
              </a:rPr>
              <a:t>Sábado 15 de Junio</a:t>
            </a:r>
            <a:endParaRPr lang="en-US" sz="2300" dirty="0">
              <a:solidFill>
                <a:srgbClr val="E67817"/>
              </a:solidFill>
              <a:latin typeface="Glowworm" panose="020F0804020102020204" pitchFamily="34" charset="0"/>
            </a:endParaRPr>
          </a:p>
        </p:txBody>
      </p:sp>
      <p:sp>
        <p:nvSpPr>
          <p:cNvPr id="26" name="Bonifiesta.com"/>
          <p:cNvSpPr txBox="1"/>
          <p:nvPr/>
        </p:nvSpPr>
        <p:spPr>
          <a:xfrm>
            <a:off x="836389" y="4289639"/>
            <a:ext cx="26615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rgbClr val="00B0F0"/>
                </a:solidFill>
                <a:latin typeface="Glowworm" panose="020F0804020102020204" pitchFamily="34" charset="0"/>
              </a:rPr>
              <a:t>Hora</a:t>
            </a:r>
            <a:r>
              <a:rPr lang="en-US" sz="19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: 5:00 pm.</a:t>
            </a:r>
            <a:endParaRPr lang="en-US" sz="19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27" name="Bonifiesta.com"/>
          <p:cNvSpPr txBox="1"/>
          <p:nvPr/>
        </p:nvSpPr>
        <p:spPr>
          <a:xfrm>
            <a:off x="710942" y="4634102"/>
            <a:ext cx="290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En </a:t>
            </a:r>
            <a:r>
              <a:rPr lang="es-PE" sz="2000" dirty="0">
                <a:solidFill>
                  <a:srgbClr val="00B0F0"/>
                </a:solidFill>
                <a:latin typeface="Glowworm" panose="020F0804020102020204" pitchFamily="34" charset="0"/>
              </a:rPr>
              <a:t>Urb. Los Pinos  - MZ D </a:t>
            </a:r>
            <a:r>
              <a:rPr lang="es-PE" sz="2000" dirty="0" err="1">
                <a:solidFill>
                  <a:srgbClr val="00B0F0"/>
                </a:solidFill>
                <a:latin typeface="Glowworm" panose="020F0804020102020204" pitchFamily="34" charset="0"/>
              </a:rPr>
              <a:t>Lt</a:t>
            </a:r>
            <a:r>
              <a:rPr lang="es-PE" sz="2000" dirty="0">
                <a:solidFill>
                  <a:srgbClr val="00B0F0"/>
                </a:solidFill>
                <a:latin typeface="Glowworm" panose="020F0804020102020204" pitchFamily="34" charset="0"/>
              </a:rPr>
              <a:t>. 8</a:t>
            </a:r>
            <a:endParaRPr lang="es-PE" sz="2000" dirty="0" smtClean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28" name="Bonifiesta.com"/>
          <p:cNvSpPr txBox="1"/>
          <p:nvPr/>
        </p:nvSpPr>
        <p:spPr>
          <a:xfrm>
            <a:off x="704998" y="3129103"/>
            <a:ext cx="288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Te invito a mi fiesta de cumpleaños</a:t>
            </a:r>
            <a:endParaRPr lang="en-US" sz="22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29" name="Bonifiesta.com"/>
          <p:cNvSpPr txBox="1"/>
          <p:nvPr/>
        </p:nvSpPr>
        <p:spPr>
          <a:xfrm>
            <a:off x="876722" y="1900891"/>
            <a:ext cx="2580928" cy="9387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50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OogieBoogie" panose="00000400000000000000" pitchFamily="2" charset="0"/>
                <a:cs typeface="Mongolian Baiti" panose="03000500000000000000" pitchFamily="66" charset="0"/>
              </a:rPr>
              <a:t>Daniel</a:t>
            </a:r>
          </a:p>
        </p:txBody>
      </p:sp>
      <p:sp>
        <p:nvSpPr>
          <p:cNvPr id="30" name="Bonifiesta.com"/>
          <p:cNvSpPr txBox="1"/>
          <p:nvPr/>
        </p:nvSpPr>
        <p:spPr>
          <a:xfrm>
            <a:off x="1126238" y="2648834"/>
            <a:ext cx="2186817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500" dirty="0" smtClean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Gretoon02-Rob" pitchFamily="2" charset="0"/>
                <a:cs typeface="Mongolian Baiti" panose="03000500000000000000" pitchFamily="66" charset="0"/>
              </a:rPr>
              <a:t>Cumple 3</a:t>
            </a:r>
            <a:endParaRPr lang="en-US" sz="2500" dirty="0">
              <a:solidFill>
                <a:srgbClr val="FF0000"/>
              </a:solidFill>
              <a:effectLst>
                <a:glow rad="190500">
                  <a:schemeClr val="bg1"/>
                </a:glow>
              </a:effectLst>
              <a:latin typeface="Gretoon02-Rob" pitchFamily="2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48</Words>
  <Application>Microsoft Office PowerPoint</Application>
  <PresentationFormat>Personalizado</PresentationFormat>
  <Paragraphs>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OogieBoogie</vt:lpstr>
      <vt:lpstr>Glowworm</vt:lpstr>
      <vt:lpstr>Gretoon02-Rob</vt:lpstr>
      <vt:lpstr>Calibri</vt:lpstr>
      <vt:lpstr>Arial</vt:lpstr>
      <vt:lpstr>Mongolian Baiti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Tom y Jerry</cp:keywords>
  <cp:lastModifiedBy>User</cp:lastModifiedBy>
  <cp:revision>28</cp:revision>
  <dcterms:created xsi:type="dcterms:W3CDTF">2019-11-13T16:45:46Z</dcterms:created>
  <dcterms:modified xsi:type="dcterms:W3CDTF">2021-10-04T23:48:14Z</dcterms:modified>
</cp:coreProperties>
</file>