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5040313" cy="7199313"/>
  <p:notesSz cx="6858000" cy="9144000"/>
  <p:embeddedFontLst>
    <p:embeddedFont>
      <p:font typeface="Porky's" panose="00000700000000000000" pitchFamily="2" charset="0"/>
      <p:bold r:id="rId4"/>
    </p:embeddedFont>
    <p:embeddedFont>
      <p:font typeface="Lobster-Bonifiesta.com" panose="02000506000000020003" pitchFamily="50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872"/>
    <a:srgbClr val="FF3B3B"/>
    <a:srgbClr val="E786B4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4075" autoAdjust="0"/>
  </p:normalViewPr>
  <p:slideViewPr>
    <p:cSldViewPr snapToGrid="0">
      <p:cViewPr varScale="1">
        <p:scale>
          <a:sx n="67" d="100"/>
          <a:sy n="67" d="100"/>
        </p:scale>
        <p:origin x="22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87B4-377E-4628-9047-0DE18572F881}" type="datetimeFigureOut">
              <a:rPr lang="es-PE" smtClean="0"/>
              <a:t>19/10/2021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F5DF-84D8-4580-8518-C348DC579E0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15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https://bonifiesta.com/?product=invitacion-de-super-hero-girls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F5DF-84D8-4580-8518-C348DC579E0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285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19/10/2021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0"/>
          <p:cNvSpPr>
            <a:spLocks noChangeAspect="1" noChangeArrowheads="1" noTextEdit="1"/>
          </p:cNvSpPr>
          <p:nvPr/>
        </p:nvSpPr>
        <p:spPr bwMode="auto">
          <a:xfrm>
            <a:off x="5073650" y="2020888"/>
            <a:ext cx="50403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5037615" cy="7199313"/>
          </a:xfrm>
          <a:prstGeom prst="rect">
            <a:avLst/>
          </a:prstGeom>
        </p:spPr>
      </p:pic>
      <p:sp>
        <p:nvSpPr>
          <p:cNvPr id="24" name="Bonifiesta.com"/>
          <p:cNvSpPr txBox="1"/>
          <p:nvPr/>
        </p:nvSpPr>
        <p:spPr>
          <a:xfrm>
            <a:off x="1207576" y="4010575"/>
            <a:ext cx="2598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err="1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Miercoles</a:t>
            </a: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 </a:t>
            </a:r>
            <a:b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</a:b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10  de Septiembre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1228920" y="5562826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FF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FF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7:00 </a:t>
            </a:r>
            <a:r>
              <a:rPr lang="es-PE" sz="2105" dirty="0">
                <a:solidFill>
                  <a:srgbClr val="FF00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1146410" y="6054017"/>
            <a:ext cx="2764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…………….</a:t>
            </a:r>
            <a:endParaRPr lang="es-PE" sz="2000" dirty="0">
              <a:ln w="12700">
                <a:noFill/>
              </a:ln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0" name="Bonifiesta.com"/>
          <p:cNvSpPr txBox="1"/>
          <p:nvPr/>
        </p:nvSpPr>
        <p:spPr>
          <a:xfrm>
            <a:off x="394326" y="3491936"/>
            <a:ext cx="424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Te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invito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a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mi </a:t>
            </a:r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Cumpleaños..!!!</a:t>
            </a:r>
          </a:p>
        </p:txBody>
      </p:sp>
      <p:sp>
        <p:nvSpPr>
          <p:cNvPr id="31" name="Bonifiesta.com"/>
          <p:cNvSpPr txBox="1"/>
          <p:nvPr/>
        </p:nvSpPr>
        <p:spPr>
          <a:xfrm>
            <a:off x="1324103" y="2826708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2B2872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3 Añitos</a:t>
            </a:r>
            <a:endParaRPr lang="es-PE" sz="2700" dirty="0">
              <a:solidFill>
                <a:srgbClr val="2B2872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  <p:bldP spid="31" grpId="0"/>
      <p:bldP spid="31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</TotalTime>
  <Words>36</Words>
  <Application>Microsoft Office PowerPoint</Application>
  <PresentationFormat>Personalizado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Porky's</vt:lpstr>
      <vt:lpstr>Arial</vt:lpstr>
      <vt:lpstr>Lobster-Bonifiesta.com</vt:lpstr>
      <vt:lpstr>Calibri Light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Megaidea.Net</dc:creator>
  <cp:keywords>Super Hero Girls</cp:keywords>
  <cp:lastModifiedBy>User</cp:lastModifiedBy>
  <cp:revision>156</cp:revision>
  <dcterms:created xsi:type="dcterms:W3CDTF">2018-10-27T00:59:17Z</dcterms:created>
  <dcterms:modified xsi:type="dcterms:W3CDTF">2021-10-20T00:26:41Z</dcterms:modified>
</cp:coreProperties>
</file>