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ogieBoogie" panose="00000400000000000000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Lobster-Bonifiesta.com" panose="02000506000000020003" pitchFamily="50" charset="0"/>
      <p:regular r:id="rId9"/>
    </p:embeddedFont>
    <p:embeddedFont>
      <p:font typeface="Placard-Rob" panose="020B060603040205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228" autoAdjust="0"/>
  </p:normalViewPr>
  <p:slideViewPr>
    <p:cSldViewPr snapToGrid="0" showGuides="1">
      <p:cViewPr varScale="1">
        <p:scale>
          <a:sx n="60" d="100"/>
          <a:sy n="60" d="100"/>
        </p:scale>
        <p:origin x="2376" y="42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84819-00D2-4272-86E8-59922B3FB357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2929-4290-4C60-9A02-21B74391591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81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https://bonifiesta.com/producto/invitacion-de-squid-game/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2929-4290-4C60-9A02-21B743915919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18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01/10/2021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5037615" cy="7199313"/>
          </a:xfrm>
          <a:prstGeom prst="rect">
            <a:avLst/>
          </a:prstGeom>
        </p:spPr>
      </p:pic>
      <p:sp>
        <p:nvSpPr>
          <p:cNvPr id="21" name="Bonifiesta.com"/>
          <p:cNvSpPr txBox="1"/>
          <p:nvPr/>
        </p:nvSpPr>
        <p:spPr>
          <a:xfrm>
            <a:off x="722007" y="2155004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23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Octubre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1500951" y="328859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4" name="Bonifiesta.com"/>
          <p:cNvSpPr txBox="1"/>
          <p:nvPr/>
        </p:nvSpPr>
        <p:spPr>
          <a:xfrm>
            <a:off x="598595" y="1725669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000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1054275" y="1238406"/>
            <a:ext cx="297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Lobster-Bonifiesta.com" panose="02000506000000020003" pitchFamily="50" charset="0"/>
              </a:rPr>
              <a:t>Cumple 7 Años</a:t>
            </a:r>
            <a:endParaRPr lang="es-PE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889478" y="335867"/>
            <a:ext cx="3333531" cy="8323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" sz="30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OogieBoogie" panose="00000400000000000000" pitchFamily="2" charset="0"/>
              </a:rPr>
              <a:t>RODRIGO</a:t>
            </a:r>
            <a:endParaRPr lang="es-PE" sz="3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1237584" y="3812195"/>
            <a:ext cx="2436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FF0000"/>
                </a:solidFill>
                <a:latin typeface="Placard-Rob" panose="020B0606030402050204" pitchFamily="34" charset="0"/>
              </a:rPr>
              <a:t> </a:t>
            </a:r>
            <a:r>
              <a:rPr lang="es-PE" sz="2300" dirty="0" err="1" smtClean="0">
                <a:ln w="12700">
                  <a:noFill/>
                </a:ln>
                <a:solidFill>
                  <a:srgbClr val="FF0000"/>
                </a:solidFill>
                <a:latin typeface="Placard-Rob" panose="020B0606030402050204" pitchFamily="34" charset="0"/>
              </a:rPr>
              <a:t>Asoc</a:t>
            </a:r>
            <a:r>
              <a:rPr lang="es-PE" sz="2300" dirty="0" smtClean="0">
                <a:ln w="12700">
                  <a:noFill/>
                </a:ln>
                <a:solidFill>
                  <a:srgbClr val="FF0000"/>
                </a:solidFill>
                <a:latin typeface="Placard-Rob" panose="020B0606030402050204" pitchFamily="34" charset="0"/>
              </a:rPr>
              <a:t>. Los Rosales</a:t>
            </a:r>
          </a:p>
          <a:p>
            <a:pPr algn="ctr"/>
            <a:r>
              <a:rPr lang="es-ES" sz="2300" dirty="0" err="1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Mz</a:t>
            </a:r>
            <a:r>
              <a:rPr lang="es-ES" sz="230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. A </a:t>
            </a:r>
            <a:r>
              <a:rPr lang="es-ES" sz="2300" dirty="0" err="1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Lte</a:t>
            </a:r>
            <a:r>
              <a:rPr lang="es-ES" sz="230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. 17</a:t>
            </a:r>
            <a:endParaRPr lang="es-PE" sz="2300" dirty="0">
              <a:ln w="12700">
                <a:noFill/>
              </a:ln>
              <a:solidFill>
                <a:srgbClr val="FF0000"/>
              </a:solidFill>
              <a:effectLst/>
              <a:latin typeface="Placard-Rob" panose="020B06060304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5" grpId="1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48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Porky's</vt:lpstr>
      <vt:lpstr>Calibri Light</vt:lpstr>
      <vt:lpstr>OogieBoogie</vt:lpstr>
      <vt:lpstr>BaaBookHmkBold</vt:lpstr>
      <vt:lpstr>Lobster-Bonifiesta.com</vt:lpstr>
      <vt:lpstr>Placard-Rob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Squid Game</cp:keywords>
  <cp:lastModifiedBy>User</cp:lastModifiedBy>
  <cp:revision>21</cp:revision>
  <dcterms:created xsi:type="dcterms:W3CDTF">2020-07-01T17:31:42Z</dcterms:created>
  <dcterms:modified xsi:type="dcterms:W3CDTF">2021-10-01T22:45:42Z</dcterms:modified>
</cp:coreProperties>
</file>