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4319588" cy="6119813"/>
  <p:notesSz cx="6858000" cy="9144000"/>
  <p:embeddedFontLst>
    <p:embeddedFont>
      <p:font typeface="Glamour-Megaidea.Net" pitchFamily="2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golian Baiti" panose="03000500000000000000" pitchFamily="66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Glowworm" panose="020F0804020102020204" pitchFamily="34" charset="0"/>
      <p:regular r:id="rId12"/>
    </p:embeddedFont>
    <p:embeddedFont>
      <p:font typeface="Matilda-Bonifiesta.com" panose="02000606020000020004" pitchFamily="2" charset="0"/>
      <p:regular r:id="rId13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BBF"/>
    <a:srgbClr val="652C8C"/>
    <a:srgbClr val="923CC0"/>
    <a:srgbClr val="A563EB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75" autoAdjust="0"/>
  </p:normalViewPr>
  <p:slideViewPr>
    <p:cSldViewPr snapToGrid="0">
      <p:cViewPr>
        <p:scale>
          <a:sx n="75" d="100"/>
          <a:sy n="75" d="100"/>
        </p:scale>
        <p:origin x="23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5B205-788B-44D4-9B83-E4F4A711130A}" type="datetimeFigureOut">
              <a:rPr lang="es-PE" smtClean="0"/>
              <a:t>06/10/2021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A4CB0-1400-4F37-9F94-DDACE282D6F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655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¿Quieres</a:t>
            </a:r>
            <a:r>
              <a:rPr lang="es-ES" baseline="0" dirty="0" smtClean="0"/>
              <a:t> esta invitación sin marca de Agua? Cómpralo totalmente editable </a:t>
            </a:r>
            <a:r>
              <a:rPr lang="es-ES" baseline="0" smtClean="0"/>
              <a:t>en </a:t>
            </a:r>
            <a:r>
              <a:rPr lang="es-ES" b="1" baseline="0" smtClean="0">
                <a:solidFill>
                  <a:srgbClr val="C00000"/>
                </a:solidFill>
              </a:rPr>
              <a:t>https://bonifiesta.com/producto/invitacion-para-sirenita-animado/</a:t>
            </a:r>
            <a:endParaRPr lang="es-PE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A4CB0-1400-4F37-9F94-DDACE282D6F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626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"/>
            <a:ext cx="4319588" cy="6117831"/>
          </a:xfrm>
          <a:prstGeom prst="rect">
            <a:avLst/>
          </a:prstGeom>
        </p:spPr>
      </p:pic>
      <p:sp>
        <p:nvSpPr>
          <p:cNvPr id="14" name="Bonifiesta.com"/>
          <p:cNvSpPr txBox="1"/>
          <p:nvPr/>
        </p:nvSpPr>
        <p:spPr>
          <a:xfrm>
            <a:off x="779125" y="1940518"/>
            <a:ext cx="29108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A563EB"/>
                </a:solidFill>
                <a:latin typeface="Matilda-Bonifiesta.com" panose="02000606020000020004" pitchFamily="2" charset="0"/>
                <a:cs typeface="Mongolian Baiti" panose="03000500000000000000" pitchFamily="66" charset="0"/>
              </a:rPr>
              <a:t>Valentina</a:t>
            </a:r>
          </a:p>
        </p:txBody>
      </p:sp>
      <p:sp>
        <p:nvSpPr>
          <p:cNvPr id="17" name="Bonifiesta.com"/>
          <p:cNvSpPr txBox="1"/>
          <p:nvPr/>
        </p:nvSpPr>
        <p:spPr>
          <a:xfrm>
            <a:off x="1374898" y="2766834"/>
            <a:ext cx="17113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>
                <a:solidFill>
                  <a:schemeClr val="bg1"/>
                </a:solidFill>
                <a:latin typeface="Glamour-Megaidea.Net" pitchFamily="2" charset="0"/>
                <a:cs typeface="Mongolian Baiti" panose="03000500000000000000" pitchFamily="66" charset="0"/>
              </a:rPr>
              <a:t>Mis</a:t>
            </a:r>
            <a:r>
              <a:rPr lang="en-US" sz="2500" dirty="0">
                <a:solidFill>
                  <a:schemeClr val="bg1"/>
                </a:solidFill>
                <a:latin typeface="Glamour-Megaidea.Net" pitchFamily="2" charset="0"/>
                <a:cs typeface="Mongolian Baiti" panose="03000500000000000000" pitchFamily="66" charset="0"/>
              </a:rPr>
              <a:t> 3 </a:t>
            </a:r>
            <a:r>
              <a:rPr lang="en-US" sz="2500" dirty="0" err="1">
                <a:solidFill>
                  <a:schemeClr val="bg1"/>
                </a:solidFill>
                <a:latin typeface="Glamour-Megaidea.Net" pitchFamily="2" charset="0"/>
                <a:cs typeface="Mongolian Baiti" panose="03000500000000000000" pitchFamily="66" charset="0"/>
              </a:rPr>
              <a:t>Meses</a:t>
            </a:r>
            <a:endParaRPr lang="en-US" sz="2500" dirty="0">
              <a:solidFill>
                <a:schemeClr val="bg1"/>
              </a:solidFill>
              <a:latin typeface="Glamour-Megaidea.Net" pitchFamily="2" charset="0"/>
              <a:cs typeface="Mongolian Baiti" panose="03000500000000000000" pitchFamily="66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182879" y="3485940"/>
            <a:ext cx="3920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905FB8"/>
                </a:solidFill>
                <a:latin typeface="Glowworm" panose="020F0804020102020204" pitchFamily="34" charset="0"/>
              </a:rPr>
              <a:t>Sábado</a:t>
            </a:r>
            <a:r>
              <a:rPr lang="en-US" sz="2200" dirty="0" smtClean="0">
                <a:solidFill>
                  <a:srgbClr val="905FB8"/>
                </a:solidFill>
                <a:latin typeface="Glowworm" panose="020F0804020102020204" pitchFamily="34" charset="0"/>
              </a:rPr>
              <a:t> 15 de </a:t>
            </a:r>
            <a:r>
              <a:rPr lang="en-US" sz="2200" dirty="0" err="1" smtClean="0">
                <a:solidFill>
                  <a:srgbClr val="905FB8"/>
                </a:solidFill>
                <a:latin typeface="Glowworm" panose="020F0804020102020204" pitchFamily="34" charset="0"/>
              </a:rPr>
              <a:t>Junio</a:t>
            </a:r>
            <a:endParaRPr lang="en-US" sz="2200" dirty="0">
              <a:solidFill>
                <a:srgbClr val="905FB8"/>
              </a:solidFill>
              <a:latin typeface="Glowworm" panose="020F0804020102020204" pitchFamily="34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058634" y="3920352"/>
            <a:ext cx="21689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0AA8AB"/>
                </a:solidFill>
                <a:latin typeface="Glowworm" panose="020F0804020102020204" pitchFamily="34" charset="0"/>
              </a:rPr>
              <a:t>15:00 hrs.</a:t>
            </a:r>
            <a:endParaRPr lang="en-US" sz="2500" dirty="0">
              <a:solidFill>
                <a:srgbClr val="0AA8AB"/>
              </a:solidFill>
              <a:latin typeface="Glowworm" panose="020F0804020102020204" pitchFamily="34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609600" y="4397406"/>
            <a:ext cx="3241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D7ABC"/>
                </a:solidFill>
                <a:latin typeface="Glowworm" panose="020F0804020102020204" pitchFamily="34" charset="0"/>
              </a:rPr>
              <a:t>En mi Casa</a:t>
            </a:r>
            <a:endParaRPr lang="en-US" sz="2000" dirty="0">
              <a:solidFill>
                <a:srgbClr val="FD7ABC"/>
              </a:solidFill>
              <a:latin typeface="Glowworm" panose="020F0804020102020204" pitchFamily="34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045842" y="4914519"/>
            <a:ext cx="2194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923CC0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rgbClr val="923CC0"/>
              </a:solidFill>
              <a:latin typeface="Glowworm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35</Words>
  <Application>Microsoft Office PowerPoint</Application>
  <PresentationFormat>Personalizado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Glamour-Megaidea.Net</vt:lpstr>
      <vt:lpstr>Calibri</vt:lpstr>
      <vt:lpstr>Arial</vt:lpstr>
      <vt:lpstr>Mongolian Baiti</vt:lpstr>
      <vt:lpstr>Calibri Light</vt:lpstr>
      <vt:lpstr>Glowworm</vt:lpstr>
      <vt:lpstr>Matilda-Bonifiesta.com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Cola de Sirena</cp:keywords>
  <cp:lastModifiedBy>User</cp:lastModifiedBy>
  <cp:revision>16</cp:revision>
  <dcterms:created xsi:type="dcterms:W3CDTF">2019-11-13T16:45:46Z</dcterms:created>
  <dcterms:modified xsi:type="dcterms:W3CDTF">2021-10-06T23:27:47Z</dcterms:modified>
</cp:coreProperties>
</file>