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8" r:id="rId2"/>
  </p:sldIdLst>
  <p:sldSz cx="7559675" cy="10439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owworm Rob" panose="020F0804020102020204" pitchFamily="34" charset="0"/>
      <p:regular r:id="rId7"/>
    </p:embeddedFont>
    <p:embeddedFont>
      <p:font typeface="Fontdiner Rob" panose="00000400000000000000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5696"/>
    <a:srgbClr val="EE3D7F"/>
    <a:srgbClr val="954B84"/>
    <a:srgbClr val="7C3292"/>
    <a:srgbClr val="F5F5F5"/>
    <a:srgbClr val="11ADE5"/>
    <a:srgbClr val="004B88"/>
    <a:srgbClr val="33BEF0"/>
    <a:srgbClr val="77C9F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27/10/2021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egaidea.net"/>
          <p:cNvGrpSpPr/>
          <p:nvPr/>
        </p:nvGrpSpPr>
        <p:grpSpPr>
          <a:xfrm>
            <a:off x="648485" y="2689129"/>
            <a:ext cx="6320118" cy="7060307"/>
            <a:chOff x="699247" y="3090182"/>
            <a:chExt cx="6320118" cy="7060307"/>
          </a:xfrm>
        </p:grpSpPr>
        <p:pic>
          <p:nvPicPr>
            <p:cNvPr id="2052" name="Megaidea.net" descr="https://www.megaidea.net/wp-content/uploads/2019/04/Marco_Megaidea-Morad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247" y="3090182"/>
              <a:ext cx="6320118" cy="70603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Megaidea.net" descr="https://www.megaidea.net/wp-content/uploads/2019/04/Marco_Megaidea-Rosad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056" y="3194304"/>
              <a:ext cx="6059424" cy="683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Megaidea.net" descr="https://www.megaidea.net/wp-content/uploads/2021/08/Shopkins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8" y="6761876"/>
            <a:ext cx="2053369" cy="317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Megaidea.net" descr="https://www.megaidea.net/wp-content/uploads/2021/08/Shopkins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276" y="254122"/>
            <a:ext cx="2520877" cy="294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Megaidea.net" descr="https://www.megaidea.net/wp-content/uploads/2021/08/Shopkins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38" y="7309639"/>
            <a:ext cx="1823264" cy="26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9129">
            <a:off x="320641" y="2907649"/>
            <a:ext cx="2337423" cy="3361687"/>
          </a:xfrm>
          <a:prstGeom prst="rect">
            <a:avLst/>
          </a:prstGeom>
        </p:spPr>
      </p:pic>
      <p:pic>
        <p:nvPicPr>
          <p:cNvPr id="2060" name="Megaidea.net" descr="https://www.megaidea.net/wp-content/uploads/2021/08/Shopkins0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07" y="769229"/>
            <a:ext cx="2174069" cy="240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871" flipH="1">
            <a:off x="4959024" y="2838165"/>
            <a:ext cx="2337423" cy="3361687"/>
          </a:xfrm>
          <a:prstGeom prst="rect">
            <a:avLst/>
          </a:prstGeom>
        </p:spPr>
      </p:pic>
      <p:pic>
        <p:nvPicPr>
          <p:cNvPr id="2058" name="Megaidea.net" descr="https://www.megaidea.net/wp-content/uploads/2021/08/Shopkins1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17" y="665107"/>
            <a:ext cx="2201729" cy="234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Megaidea.net" descr="https://www.megaidea.net/wp-content/uploads/2021/08/Shopkins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62" y="5386780"/>
            <a:ext cx="1682950" cy="17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gaidea.net"/>
          <p:cNvSpPr txBox="1"/>
          <p:nvPr/>
        </p:nvSpPr>
        <p:spPr>
          <a:xfrm>
            <a:off x="1314704" y="3476391"/>
            <a:ext cx="49089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dirty="0" smtClean="0">
                <a:solidFill>
                  <a:srgbClr val="AA5696"/>
                </a:solidFill>
                <a:latin typeface="Fontdiner Rob" panose="00000400000000000000" pitchFamily="2" charset="0"/>
              </a:rPr>
              <a:t>LILIANA</a:t>
            </a:r>
            <a:endParaRPr lang="es-PE" sz="7000" dirty="0">
              <a:solidFill>
                <a:srgbClr val="AA5696"/>
              </a:solidFill>
              <a:latin typeface="Fontdiner Rob" panose="00000400000000000000" pitchFamily="2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1314704" y="4588480"/>
            <a:ext cx="490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dirty="0" smtClean="0">
                <a:solidFill>
                  <a:srgbClr val="EE3D7F"/>
                </a:solidFill>
                <a:latin typeface="Glowworm Rob" panose="020F0804020102020204" pitchFamily="34" charset="0"/>
              </a:rPr>
              <a:t>Cumple </a:t>
            </a:r>
            <a:r>
              <a:rPr lang="es-PE" sz="5400" dirty="0">
                <a:solidFill>
                  <a:srgbClr val="EE3D7F"/>
                </a:solidFill>
                <a:latin typeface="Glowworm Rob" panose="020F0804020102020204" pitchFamily="34" charset="0"/>
              </a:rPr>
              <a:t>3</a:t>
            </a:r>
            <a:r>
              <a:rPr lang="es-PE" sz="5400" dirty="0" smtClean="0">
                <a:solidFill>
                  <a:srgbClr val="EE3D7F"/>
                </a:solidFill>
                <a:latin typeface="Glowworm Rob" panose="020F0804020102020204" pitchFamily="34" charset="0"/>
              </a:rPr>
              <a:t> </a:t>
            </a:r>
            <a:endParaRPr lang="es-PE" sz="5400" dirty="0">
              <a:solidFill>
                <a:srgbClr val="EE3D7F"/>
              </a:solidFill>
              <a:latin typeface="Glowworm Rob" panose="020F0804020102020204" pitchFamily="34" charset="0"/>
            </a:endParaRPr>
          </a:p>
        </p:txBody>
      </p:sp>
      <p:sp>
        <p:nvSpPr>
          <p:cNvPr id="17" name="Megaidea.net"/>
          <p:cNvSpPr/>
          <p:nvPr/>
        </p:nvSpPr>
        <p:spPr>
          <a:xfrm>
            <a:off x="1770839" y="5637530"/>
            <a:ext cx="39034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dirty="0" smtClean="0">
                <a:solidFill>
                  <a:srgbClr val="954B84"/>
                </a:solidFill>
                <a:latin typeface="Glowworm Rob" panose="020F0804020102020204" pitchFamily="34" charset="0"/>
              </a:rPr>
              <a:t>Te espero el día Domingo </a:t>
            </a:r>
            <a:r>
              <a:rPr lang="es-PE" sz="2800" dirty="0">
                <a:solidFill>
                  <a:srgbClr val="954B84"/>
                </a:solidFill>
                <a:latin typeface="Glowworm Rob" panose="020F0804020102020204" pitchFamily="34" charset="0"/>
              </a:rPr>
              <a:t>5</a:t>
            </a:r>
            <a:r>
              <a:rPr lang="es-PE" sz="2800" dirty="0" smtClean="0">
                <a:solidFill>
                  <a:srgbClr val="954B84"/>
                </a:solidFill>
                <a:latin typeface="Glowworm Rob" panose="020F0804020102020204" pitchFamily="34" charset="0"/>
              </a:rPr>
              <a:t> de diciembre desde las 4:00pm en el Local Comunal San Fransisco.</a:t>
            </a:r>
            <a:endParaRPr lang="es-PE" sz="2800" dirty="0">
              <a:solidFill>
                <a:srgbClr val="954B84"/>
              </a:solidFill>
              <a:latin typeface="Glowworm Rob" panose="020F0804020102020204" pitchFamily="34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-342534" y="8519712"/>
            <a:ext cx="82900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600" dirty="0" smtClean="0">
                <a:solidFill>
                  <a:srgbClr val="AA5696"/>
                </a:solidFill>
                <a:latin typeface="Glowworm Rob" panose="020F0804020102020204" pitchFamily="34" charset="0"/>
              </a:rPr>
              <a:t>No Faltes…!</a:t>
            </a:r>
            <a:endParaRPr lang="es-PE" sz="2600" dirty="0">
              <a:solidFill>
                <a:srgbClr val="AA5696"/>
              </a:solidFill>
              <a:latin typeface="Glowworm Rob" panose="020F0804020102020204" pitchFamily="34" charset="0"/>
            </a:endParaRPr>
          </a:p>
        </p:txBody>
      </p:sp>
      <p:sp>
        <p:nvSpPr>
          <p:cNvPr id="19" name="Megaidea.net"/>
          <p:cNvSpPr txBox="1"/>
          <p:nvPr/>
        </p:nvSpPr>
        <p:spPr>
          <a:xfrm>
            <a:off x="1193053" y="955489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954B8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954B8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Megaidea.net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5938">
                        <a14:foregroundMark x1="18281" y1="15937" x2="22813" y2="2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838">
            <a:off x="1454288" y="5423608"/>
            <a:ext cx="1010838" cy="1010838"/>
          </a:xfrm>
          <a:prstGeom prst="rect">
            <a:avLst/>
          </a:prstGeom>
        </p:spPr>
      </p:pic>
      <p:pic>
        <p:nvPicPr>
          <p:cNvPr id="24" name="Megaidea.net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5938">
                        <a14:foregroundMark x1="18281" y1="15937" x2="22813" y2="2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3755">
            <a:off x="4959696" y="7596819"/>
            <a:ext cx="1010838" cy="1010838"/>
          </a:xfrm>
          <a:prstGeom prst="rect">
            <a:avLst/>
          </a:prstGeom>
        </p:spPr>
      </p:pic>
      <p:pic>
        <p:nvPicPr>
          <p:cNvPr id="25" name="Megaidea.net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5938">
                        <a14:foregroundMark x1="18281" y1="15937" x2="22813" y2="217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352">
            <a:off x="1835735" y="7827982"/>
            <a:ext cx="1010838" cy="10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5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</TotalTime>
  <Words>25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Glowworm Rob</vt:lpstr>
      <vt:lpstr>Arial</vt:lpstr>
      <vt:lpstr>Fontdiner Rob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Shopkins</cp:keywords>
  <cp:lastModifiedBy>User</cp:lastModifiedBy>
  <cp:revision>44</cp:revision>
  <dcterms:created xsi:type="dcterms:W3CDTF">2021-06-28T21:23:27Z</dcterms:created>
  <dcterms:modified xsi:type="dcterms:W3CDTF">2021-10-27T22:37:26Z</dcterms:modified>
</cp:coreProperties>
</file>