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ardvark-Rob" panose="020B7200000000000000" pitchFamily="34" charset="0"/>
      <p:bold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2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5C91-BEF3-472E-BA62-DFCFCF37D48E}" type="datetimeFigureOut">
              <a:rPr lang="es-PE" smtClean="0"/>
              <a:t>06/10/2021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E07E-465C-4AE5-9B85-D92E12E4A2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375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en </a:t>
            </a:r>
            <a:r>
              <a:rPr lang="es-ES" b="1" baseline="0" dirty="0" smtClean="0">
                <a:solidFill>
                  <a:srgbClr val="C00000"/>
                </a:solidFill>
              </a:rPr>
              <a:t>https://bonifiesta.com/producto/invitacion-roblox/</a:t>
            </a: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E07E-465C-4AE5-9B85-D92E12E4A23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568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4319588" cy="6117831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1029125" y="315150"/>
            <a:ext cx="2286383" cy="4458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700" dirty="0">
                <a:gradFill>
                  <a:gsLst>
                    <a:gs pos="29000">
                      <a:srgbClr val="E6AC0A"/>
                    </a:gs>
                    <a:gs pos="72000">
                      <a:srgbClr val="FFFF00"/>
                    </a:gs>
                    <a:gs pos="92000">
                      <a:srgbClr val="E6AC0A"/>
                    </a:gs>
                  </a:gsLst>
                  <a:lin ang="5400000" scaled="1"/>
                </a:gradFill>
                <a:effectLst>
                  <a:glow rad="76200">
                    <a:schemeClr val="tx1"/>
                  </a:glow>
                </a:effectLst>
                <a:latin typeface="Aardvark-Rob" panose="020B7200000000000000" pitchFamily="34" charset="0"/>
              </a:rPr>
              <a:t>ANTHONY</a:t>
            </a:r>
          </a:p>
        </p:txBody>
      </p:sp>
      <p:sp>
        <p:nvSpPr>
          <p:cNvPr id="21" name="Bonifiesta.com"/>
          <p:cNvSpPr txBox="1"/>
          <p:nvPr/>
        </p:nvSpPr>
        <p:spPr>
          <a:xfrm>
            <a:off x="1453444" y="879857"/>
            <a:ext cx="1309211" cy="297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6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Aardvark-Rob" panose="020B7200000000000000" pitchFamily="34" charset="0"/>
              </a:rPr>
              <a:t>CUMPLE 8</a:t>
            </a:r>
          </a:p>
        </p:txBody>
      </p:sp>
      <p:sp>
        <p:nvSpPr>
          <p:cNvPr id="24" name="Bonifiesta.com"/>
          <p:cNvSpPr txBox="1"/>
          <p:nvPr/>
        </p:nvSpPr>
        <p:spPr>
          <a:xfrm>
            <a:off x="463246" y="1338200"/>
            <a:ext cx="322876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Sábado 22 </a:t>
            </a:r>
          </a:p>
          <a:p>
            <a:pPr algn="ctr"/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de Mayo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Aardvark-Rob" panose="020B7200000000000000" pitchFamily="34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841521" y="224261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Hora: 4:00 pm.</a:t>
            </a:r>
            <a:endParaRPr lang="en-US" sz="17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702470" y="2658955"/>
            <a:ext cx="2905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En </a:t>
            </a:r>
            <a:r>
              <a:rPr lang="it-IT" sz="1500" dirty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2949 S HILLSBORO </a:t>
            </a:r>
            <a:r>
              <a:rPr lang="it-IT" sz="1500" dirty="0" smtClean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BLV Aurora</a:t>
            </a:r>
            <a:r>
              <a:rPr lang="it-IT" sz="1500" dirty="0">
                <a:solidFill>
                  <a:schemeClr val="accent6">
                    <a:lumMod val="50000"/>
                  </a:schemeClr>
                </a:solidFill>
                <a:latin typeface="Aardvark-Rob" panose="020B7200000000000000" pitchFamily="34" charset="0"/>
              </a:rPr>
              <a:t>, IL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ardvark-Rob" panose="020B7200000000000000" pitchFamily="34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1147482" y="3202653"/>
            <a:ext cx="20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663B19"/>
                </a:solidFill>
                <a:latin typeface="Aardvark-Rob" panose="020B7200000000000000" pitchFamily="34" charset="0"/>
              </a:rPr>
              <a:t>No faltes..!!</a:t>
            </a:r>
            <a:endParaRPr lang="en-US" sz="2000" dirty="0">
              <a:solidFill>
                <a:srgbClr val="663B19"/>
              </a:solidFill>
              <a:latin typeface="Aardvark-Ro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41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Aardvark-Rob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Roblox</cp:keywords>
  <cp:lastModifiedBy>User</cp:lastModifiedBy>
  <cp:revision>26</cp:revision>
  <dcterms:created xsi:type="dcterms:W3CDTF">2019-11-13T16:45:46Z</dcterms:created>
  <dcterms:modified xsi:type="dcterms:W3CDTF">2021-10-06T21:24:19Z</dcterms:modified>
</cp:coreProperties>
</file>