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400675" cy="7199313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Script MT Bold" panose="03040602040607080904" pitchFamily="66" charset="0"/>
      <p:bold r:id="rId4"/>
    </p:embeddedFont>
    <p:embeddedFont>
      <p:font typeface="Glowworm" panose="020F0804020102020204" pitchFamily="34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1pPr>
    <a:lvl2pPr marL="302384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2pPr>
    <a:lvl3pPr marL="604767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3pPr>
    <a:lvl4pPr marL="907151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4pPr>
    <a:lvl5pPr marL="1209533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5pPr>
    <a:lvl6pPr marL="1511917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6pPr>
    <a:lvl7pPr marL="1814301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7pPr>
    <a:lvl8pPr marL="2116684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8pPr>
    <a:lvl9pPr marL="2419068" algn="l" defTabSz="604767" rtl="0" eaLnBrk="1" latinLnBrk="0" hangingPunct="1">
      <a:defRPr sz="119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226"/>
    <a:srgbClr val="663B19"/>
    <a:srgbClr val="F9A307"/>
    <a:srgbClr val="FF6600"/>
    <a:srgbClr val="923CC0"/>
    <a:srgbClr val="A563EB"/>
    <a:srgbClr val="8F3BBF"/>
    <a:srgbClr val="0AA8AB"/>
    <a:srgbClr val="38B199"/>
    <a:srgbClr val="5BC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501" autoAdjust="0"/>
  </p:normalViewPr>
  <p:slideViewPr>
    <p:cSldViewPr snapToGrid="0">
      <p:cViewPr varScale="1">
        <p:scale>
          <a:sx n="67" d="100"/>
          <a:sy n="67" d="100"/>
        </p:scale>
        <p:origin x="22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1178222"/>
            <a:ext cx="4590574" cy="2506427"/>
          </a:xfrm>
        </p:spPr>
        <p:txBody>
          <a:bodyPr anchor="b"/>
          <a:lstStyle>
            <a:lvl1pPr algn="ctr"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3781306"/>
            <a:ext cx="4050506" cy="1738167"/>
          </a:xfrm>
        </p:spPr>
        <p:txBody>
          <a:bodyPr/>
          <a:lstStyle>
            <a:lvl1pPr marL="0" indent="0" algn="ctr">
              <a:buNone/>
              <a:defRPr sz="1417"/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383297"/>
            <a:ext cx="1164521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383297"/>
            <a:ext cx="3426053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3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1794831"/>
            <a:ext cx="4658082" cy="2994714"/>
          </a:xfrm>
        </p:spPr>
        <p:txBody>
          <a:bodyPr anchor="b"/>
          <a:lstStyle>
            <a:lvl1pPr>
              <a:defRPr sz="354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4817876"/>
            <a:ext cx="4658082" cy="1574849"/>
          </a:xfrm>
        </p:spPr>
        <p:txBody>
          <a:bodyPr/>
          <a:lstStyle>
            <a:lvl1pPr marL="0" indent="0">
              <a:buNone/>
              <a:defRPr sz="1417">
                <a:solidFill>
                  <a:schemeClr val="tx1"/>
                </a:solidFill>
              </a:defRPr>
            </a:lvl1pPr>
            <a:lvl2pPr marL="27002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40045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10067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8008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50112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20134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90156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60179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1916484"/>
            <a:ext cx="2295287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383299"/>
            <a:ext cx="4658082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1764832"/>
            <a:ext cx="2284738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2629749"/>
            <a:ext cx="228473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1764832"/>
            <a:ext cx="2295990" cy="864917"/>
          </a:xfrm>
        </p:spPr>
        <p:txBody>
          <a:bodyPr anchor="b"/>
          <a:lstStyle>
            <a:lvl1pPr marL="0" indent="0">
              <a:buNone/>
              <a:defRPr sz="1417" b="1"/>
            </a:lvl1pPr>
            <a:lvl2pPr marL="270022" indent="0">
              <a:buNone/>
              <a:defRPr sz="1181" b="1"/>
            </a:lvl2pPr>
            <a:lvl3pPr marL="540045" indent="0">
              <a:buNone/>
              <a:defRPr sz="1063" b="1"/>
            </a:lvl3pPr>
            <a:lvl4pPr marL="810067" indent="0">
              <a:buNone/>
              <a:defRPr sz="945" b="1"/>
            </a:lvl4pPr>
            <a:lvl5pPr marL="1080089" indent="0">
              <a:buNone/>
              <a:defRPr sz="945" b="1"/>
            </a:lvl5pPr>
            <a:lvl6pPr marL="1350112" indent="0">
              <a:buNone/>
              <a:defRPr sz="945" b="1"/>
            </a:lvl6pPr>
            <a:lvl7pPr marL="1620134" indent="0">
              <a:buNone/>
              <a:defRPr sz="945" b="1"/>
            </a:lvl7pPr>
            <a:lvl8pPr marL="1890156" indent="0">
              <a:buNone/>
              <a:defRPr sz="945" b="1"/>
            </a:lvl8pPr>
            <a:lvl9pPr marL="2160179" indent="0">
              <a:buNone/>
              <a:defRPr sz="945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2629749"/>
            <a:ext cx="22959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1036570"/>
            <a:ext cx="2734092" cy="5116178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7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479954"/>
            <a:ext cx="1741858" cy="1679840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1036570"/>
            <a:ext cx="2734092" cy="5116178"/>
          </a:xfrm>
        </p:spPr>
        <p:txBody>
          <a:bodyPr anchor="t"/>
          <a:lstStyle>
            <a:lvl1pPr marL="0" indent="0">
              <a:buNone/>
              <a:defRPr sz="1890"/>
            </a:lvl1pPr>
            <a:lvl2pPr marL="270022" indent="0">
              <a:buNone/>
              <a:defRPr sz="1654"/>
            </a:lvl2pPr>
            <a:lvl3pPr marL="540045" indent="0">
              <a:buNone/>
              <a:defRPr sz="1417"/>
            </a:lvl3pPr>
            <a:lvl4pPr marL="810067" indent="0">
              <a:buNone/>
              <a:defRPr sz="1181"/>
            </a:lvl4pPr>
            <a:lvl5pPr marL="1080089" indent="0">
              <a:buNone/>
              <a:defRPr sz="1181"/>
            </a:lvl5pPr>
            <a:lvl6pPr marL="1350112" indent="0">
              <a:buNone/>
              <a:defRPr sz="1181"/>
            </a:lvl6pPr>
            <a:lvl7pPr marL="1620134" indent="0">
              <a:buNone/>
              <a:defRPr sz="1181"/>
            </a:lvl7pPr>
            <a:lvl8pPr marL="1890156" indent="0">
              <a:buNone/>
              <a:defRPr sz="1181"/>
            </a:lvl8pPr>
            <a:lvl9pPr marL="2160179" indent="0">
              <a:buNone/>
              <a:defRPr sz="1181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2159794"/>
            <a:ext cx="1741858" cy="4001285"/>
          </a:xfrm>
        </p:spPr>
        <p:txBody>
          <a:bodyPr/>
          <a:lstStyle>
            <a:lvl1pPr marL="0" indent="0">
              <a:buNone/>
              <a:defRPr sz="945"/>
            </a:lvl1pPr>
            <a:lvl2pPr marL="270022" indent="0">
              <a:buNone/>
              <a:defRPr sz="827"/>
            </a:lvl2pPr>
            <a:lvl3pPr marL="540045" indent="0">
              <a:buNone/>
              <a:defRPr sz="709"/>
            </a:lvl3pPr>
            <a:lvl4pPr marL="810067" indent="0">
              <a:buNone/>
              <a:defRPr sz="591"/>
            </a:lvl4pPr>
            <a:lvl5pPr marL="1080089" indent="0">
              <a:buNone/>
              <a:defRPr sz="591"/>
            </a:lvl5pPr>
            <a:lvl6pPr marL="1350112" indent="0">
              <a:buNone/>
              <a:defRPr sz="591"/>
            </a:lvl6pPr>
            <a:lvl7pPr marL="1620134" indent="0">
              <a:buNone/>
              <a:defRPr sz="591"/>
            </a:lvl7pPr>
            <a:lvl8pPr marL="1890156" indent="0">
              <a:buNone/>
              <a:defRPr sz="591"/>
            </a:lvl8pPr>
            <a:lvl9pPr marL="2160179" indent="0">
              <a:buNone/>
              <a:defRPr sz="5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0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383299"/>
            <a:ext cx="4658082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916484"/>
            <a:ext cx="4658082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B7F84-2FC0-4137-B1E5-0E9F8737AA26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6672698"/>
            <a:ext cx="18227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6672698"/>
            <a:ext cx="121515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75205-6802-4E46-8A7F-71EF89CEF2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9" y="276440"/>
            <a:ext cx="4500137" cy="5267110"/>
          </a:xfrm>
          <a:prstGeom prst="rect">
            <a:avLst/>
          </a:prstGeom>
        </p:spPr>
      </p:pic>
      <p:sp>
        <p:nvSpPr>
          <p:cNvPr id="35" name="Bonifiesta.com"/>
          <p:cNvSpPr txBox="1"/>
          <p:nvPr/>
        </p:nvSpPr>
        <p:spPr>
          <a:xfrm>
            <a:off x="886880" y="131320"/>
            <a:ext cx="375065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7200" dirty="0">
                <a:solidFill>
                  <a:srgbClr val="F272D7"/>
                </a:solidFill>
                <a:effectLst>
                  <a:glow rad="101600">
                    <a:schemeClr val="bg1"/>
                  </a:glow>
                </a:effectLst>
                <a:latin typeface="Fontdiner Rob" panose="00000400000000000000" pitchFamily="2" charset="0"/>
              </a:rPr>
              <a:t>JULIETA</a:t>
            </a:r>
          </a:p>
        </p:txBody>
      </p:sp>
      <p:sp>
        <p:nvSpPr>
          <p:cNvPr id="36" name="Bonifiesta.com"/>
          <p:cNvSpPr txBox="1"/>
          <p:nvPr/>
        </p:nvSpPr>
        <p:spPr>
          <a:xfrm>
            <a:off x="916773" y="985298"/>
            <a:ext cx="369087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smtClean="0">
                <a:solidFill>
                  <a:srgbClr val="58C3B7"/>
                </a:solidFill>
                <a:effectLst>
                  <a:glow rad="101600">
                    <a:schemeClr val="bg1"/>
                  </a:glow>
                </a:effectLst>
                <a:latin typeface="Script MT Bold" panose="03040602040607080904" pitchFamily="66" charset="0"/>
              </a:rPr>
              <a:t>Mis 6 Años</a:t>
            </a:r>
            <a:endParaRPr lang="es-PE" sz="3500" dirty="0">
              <a:solidFill>
                <a:srgbClr val="58C3B7"/>
              </a:solidFill>
              <a:effectLst>
                <a:glow rad="101600">
                  <a:schemeClr val="bg1"/>
                </a:glow>
              </a:effectLst>
              <a:latin typeface="Script MT Bold" panose="03040602040607080904" pitchFamily="66" charset="0"/>
            </a:endParaRPr>
          </a:p>
        </p:txBody>
      </p:sp>
      <p:pic>
        <p:nvPicPr>
          <p:cNvPr id="16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" y="3917234"/>
            <a:ext cx="2287720" cy="3177756"/>
          </a:xfrm>
          <a:prstGeom prst="rect">
            <a:avLst/>
          </a:prstGeom>
        </p:spPr>
      </p:pic>
      <p:pic>
        <p:nvPicPr>
          <p:cNvPr id="19" name="Bonifiesta.com" descr="https://www.megaidea.net/wp-content/uploads/2020/03/rapunzel-clipart-caballo-1024x69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25" y="4820274"/>
            <a:ext cx="3413319" cy="232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33" y="3401420"/>
            <a:ext cx="1084141" cy="3508080"/>
          </a:xfrm>
          <a:prstGeom prst="rect">
            <a:avLst/>
          </a:prstGeom>
        </p:spPr>
      </p:pic>
      <p:pic>
        <p:nvPicPr>
          <p:cNvPr id="20" name="Bonifiesta.com" descr="https://www.megaidea.net/wp-content/uploads/2020/03/rapunzel-clipart-camaleon-115-1024x70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90" y="6288337"/>
            <a:ext cx="1308896" cy="90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Bonifiesta.com"/>
          <p:cNvSpPr txBox="1"/>
          <p:nvPr/>
        </p:nvSpPr>
        <p:spPr>
          <a:xfrm>
            <a:off x="905931" y="2569493"/>
            <a:ext cx="3582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E66FA5"/>
                </a:solidFill>
                <a:latin typeface="Glowworm" panose="020F0804020102020204" pitchFamily="34" charset="0"/>
              </a:rPr>
              <a:t>Martes</a:t>
            </a:r>
            <a:r>
              <a:rPr lang="en-US" sz="32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 14</a:t>
            </a:r>
          </a:p>
          <a:p>
            <a:pPr algn="ctr"/>
            <a:r>
              <a:rPr lang="en-US" sz="3200" dirty="0" smtClean="0">
                <a:solidFill>
                  <a:srgbClr val="E66FA5"/>
                </a:solidFill>
                <a:latin typeface="Glowworm" panose="020F0804020102020204" pitchFamily="34" charset="0"/>
              </a:rPr>
              <a:t> </a:t>
            </a:r>
            <a:r>
              <a:rPr lang="en-US" sz="3200" dirty="0">
                <a:solidFill>
                  <a:srgbClr val="E66FA5"/>
                </a:solidFill>
                <a:latin typeface="Glowworm" panose="020F0804020102020204" pitchFamily="34" charset="0"/>
              </a:rPr>
              <a:t>de </a:t>
            </a:r>
            <a:r>
              <a:rPr lang="en-US" sz="3200" dirty="0" err="1" smtClean="0">
                <a:solidFill>
                  <a:srgbClr val="E66FA5"/>
                </a:solidFill>
                <a:latin typeface="Glowworm" panose="020F0804020102020204" pitchFamily="34" charset="0"/>
              </a:rPr>
              <a:t>Septiembre</a:t>
            </a:r>
            <a:endParaRPr lang="en-US" sz="32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23" name="Bonifiesta.com"/>
          <p:cNvSpPr txBox="1"/>
          <p:nvPr/>
        </p:nvSpPr>
        <p:spPr>
          <a:xfrm>
            <a:off x="916773" y="3586033"/>
            <a:ext cx="3337191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solidFill>
                  <a:srgbClr val="E66FA5"/>
                </a:solidFill>
                <a:latin typeface="Glowworm" panose="020F0804020102020204" pitchFamily="34" charset="0"/>
              </a:rPr>
              <a:t>Hora</a:t>
            </a:r>
            <a:r>
              <a:rPr lang="en-US" sz="2500" dirty="0">
                <a:solidFill>
                  <a:srgbClr val="E66FA5"/>
                </a:solidFill>
                <a:latin typeface="Glowworm" panose="020F0804020102020204" pitchFamily="34" charset="0"/>
              </a:rPr>
              <a:t>: 16:00 hrs.</a:t>
            </a:r>
          </a:p>
        </p:txBody>
      </p:sp>
      <p:sp>
        <p:nvSpPr>
          <p:cNvPr id="27" name="Bonifiesta.com"/>
          <p:cNvSpPr txBox="1"/>
          <p:nvPr/>
        </p:nvSpPr>
        <p:spPr>
          <a:xfrm>
            <a:off x="963083" y="3966143"/>
            <a:ext cx="320524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E66FA5"/>
                </a:solidFill>
                <a:latin typeface="Glowworm" panose="020F0804020102020204" pitchFamily="34" charset="0"/>
              </a:rPr>
              <a:t>Lugar: Mi Casa</a:t>
            </a:r>
            <a:endParaRPr lang="en-US" sz="25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29" name="Bonifiesta.com"/>
          <p:cNvSpPr txBox="1"/>
          <p:nvPr/>
        </p:nvSpPr>
        <p:spPr>
          <a:xfrm>
            <a:off x="1433207" y="4431788"/>
            <a:ext cx="24899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E66FA5"/>
                </a:solidFill>
                <a:latin typeface="Glowworm" panose="020F0804020102020204" pitchFamily="34" charset="0"/>
              </a:rPr>
              <a:t>No faltes..!!</a:t>
            </a:r>
            <a:endParaRPr lang="en-US" sz="2500" dirty="0">
              <a:solidFill>
                <a:srgbClr val="E66FA5"/>
              </a:solidFill>
              <a:latin typeface="Glowworm" panose="020F080402010202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624033" y="1662555"/>
            <a:ext cx="403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Te invito a mi</a:t>
            </a:r>
          </a:p>
          <a:p>
            <a:pPr algn="ctr"/>
            <a:r>
              <a:rPr lang="es-PE" sz="3000" dirty="0"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Glowworm" panose="020F0804020102020204" pitchFamily="34" charset="0"/>
              </a:rPr>
              <a:t>cumpleaños</a:t>
            </a:r>
            <a:endParaRPr lang="en-US" sz="3000" dirty="0"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221883" y="6682734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FD7ABC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FD7ABC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27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Fontdiner Rob</vt:lpstr>
      <vt:lpstr>Script MT Bold</vt:lpstr>
      <vt:lpstr>Arial</vt:lpstr>
      <vt:lpstr>Glowworm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Rapunzel</cp:keywords>
  <cp:lastModifiedBy>User</cp:lastModifiedBy>
  <cp:revision>28</cp:revision>
  <dcterms:created xsi:type="dcterms:W3CDTF">2019-11-13T16:45:46Z</dcterms:created>
  <dcterms:modified xsi:type="dcterms:W3CDTF">2022-01-05T18:06:46Z</dcterms:modified>
</cp:coreProperties>
</file>