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7" r:id="rId2"/>
  </p:sldIdLst>
  <p:sldSz cx="5040313" cy="7199313"/>
  <p:notesSz cx="6858000" cy="9144000"/>
  <p:embeddedFontLst>
    <p:embeddedFont>
      <p:font typeface="After Night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obster-Bonifiesta.com" panose="02000506000000020003" pitchFamily="50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Porky's" panose="00000700000000000000" pitchFamily="2" charset="0"/>
      <p:bold r:id="rId12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690"/>
    <a:srgbClr val="E786B4"/>
    <a:srgbClr val="76780B"/>
    <a:srgbClr val="F272D7"/>
    <a:srgbClr val="ED41A7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 autoAdjust="0"/>
    <p:restoredTop sz="89048" autoAdjust="0"/>
  </p:normalViewPr>
  <p:slideViewPr>
    <p:cSldViewPr snapToGrid="0">
      <p:cViewPr>
        <p:scale>
          <a:sx n="64" d="100"/>
          <a:sy n="64" d="100"/>
        </p:scale>
        <p:origin x="220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E8E88-14F3-4367-8D84-8E0D89735B8D}" type="datetimeFigureOut">
              <a:rPr lang="es-PE" smtClean="0"/>
              <a:t>02/10/2021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59B0C-3A97-4B7E-87B0-A083A4B7E0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80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¿Quieres</a:t>
            </a:r>
            <a:r>
              <a:rPr lang="es-ES" baseline="0" dirty="0" smtClean="0"/>
              <a:t> esta invitación sin marca de Agua? Cómpralo totalmente editable </a:t>
            </a:r>
            <a:r>
              <a:rPr lang="es-ES" baseline="0" smtClean="0"/>
              <a:t>en </a:t>
            </a:r>
            <a:r>
              <a:rPr lang="es-ES" b="1" baseline="0" smtClean="0">
                <a:solidFill>
                  <a:srgbClr val="C00000"/>
                </a:solidFill>
              </a:rPr>
              <a:t>https://bonifiesta.com/producto/invitacion-de-pulpitos/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59B0C-3A97-4B7E-87B0-A083A4B7E086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071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02/10/2021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02/10/2021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02/10/2021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02/10/2021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02/10/2021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02/10/2021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02/10/2021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02/10/2021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02/10/2021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02/10/2021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02/10/2021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02/10/2021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" y="0"/>
            <a:ext cx="5037615" cy="7199313"/>
          </a:xfrm>
          <a:prstGeom prst="rect">
            <a:avLst/>
          </a:prstGeom>
        </p:spPr>
      </p:pic>
      <p:sp>
        <p:nvSpPr>
          <p:cNvPr id="43" name="Bonifiesta.com"/>
          <p:cNvSpPr txBox="1"/>
          <p:nvPr/>
        </p:nvSpPr>
        <p:spPr>
          <a:xfrm>
            <a:off x="1207576" y="3727546"/>
            <a:ext cx="2598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Sábado 15 </a:t>
            </a:r>
            <a:endParaRPr lang="es-PE" sz="3300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3300" dirty="0" smtClean="0">
                <a:solidFill>
                  <a:schemeClr val="bg1"/>
                </a:solidFill>
                <a:effectLst>
                  <a:glow rad="292100">
                    <a:srgbClr val="58C3B7"/>
                  </a:glow>
                </a:effectLst>
                <a:latin typeface="Porky's" panose="00000700000000000000" pitchFamily="2" charset="0"/>
              </a:rPr>
              <a:t>Junio</a:t>
            </a:r>
            <a:endParaRPr lang="es-PE" sz="3300" dirty="0">
              <a:solidFill>
                <a:schemeClr val="bg1"/>
              </a:solidFill>
              <a:effectLst>
                <a:glow rad="292100">
                  <a:srgbClr val="58C3B7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44" name="Bonifiesta.com"/>
          <p:cNvSpPr txBox="1"/>
          <p:nvPr/>
        </p:nvSpPr>
        <p:spPr>
          <a:xfrm>
            <a:off x="1282269" y="4792902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5:00 </a:t>
            </a:r>
            <a:r>
              <a:rPr lang="es-PE" sz="2105" dirty="0">
                <a:solidFill>
                  <a:srgbClr val="E786B4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pm.</a:t>
            </a:r>
          </a:p>
        </p:txBody>
      </p:sp>
      <p:sp>
        <p:nvSpPr>
          <p:cNvPr id="45" name="Bonifiesta.com"/>
          <p:cNvSpPr txBox="1"/>
          <p:nvPr/>
        </p:nvSpPr>
        <p:spPr>
          <a:xfrm>
            <a:off x="1161289" y="5307850"/>
            <a:ext cx="276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33 </a:t>
            </a:r>
            <a:r>
              <a:rPr lang="es-PE" sz="2000" dirty="0" smtClean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Canterbury </a:t>
            </a:r>
            <a:r>
              <a:rPr lang="es-PE" sz="2000" dirty="0" err="1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Tpke</a:t>
            </a:r>
            <a:r>
              <a:rPr lang="es-PE" sz="2000" dirty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 </a:t>
            </a:r>
            <a:r>
              <a:rPr lang="es-PE" sz="2000" dirty="0" smtClean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Norwich </a:t>
            </a:r>
            <a:r>
              <a:rPr lang="es-PE" sz="2000" dirty="0">
                <a:ln w="12700">
                  <a:noFill/>
                </a:ln>
                <a:solidFill>
                  <a:srgbClr val="E786B4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CT 06360</a:t>
            </a:r>
          </a:p>
        </p:txBody>
      </p:sp>
      <p:sp>
        <p:nvSpPr>
          <p:cNvPr id="48" name="Bonifiesta.com"/>
          <p:cNvSpPr txBox="1"/>
          <p:nvPr/>
        </p:nvSpPr>
        <p:spPr>
          <a:xfrm>
            <a:off x="394326" y="3219790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E786B4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sp>
        <p:nvSpPr>
          <p:cNvPr id="49" name="www.bonifiesta.com"/>
          <p:cNvSpPr txBox="1"/>
          <p:nvPr/>
        </p:nvSpPr>
        <p:spPr>
          <a:xfrm>
            <a:off x="1140869" y="2332029"/>
            <a:ext cx="2880980" cy="6640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4000" dirty="0">
                <a:solidFill>
                  <a:schemeClr val="bg1"/>
                </a:solidFill>
                <a:latin typeface="After Night" pitchFamily="2" charset="0"/>
              </a:rPr>
              <a:t>Agustina</a:t>
            </a:r>
          </a:p>
        </p:txBody>
      </p:sp>
      <p:sp>
        <p:nvSpPr>
          <p:cNvPr id="50" name="Bonifiesta.com"/>
          <p:cNvSpPr txBox="1"/>
          <p:nvPr/>
        </p:nvSpPr>
        <p:spPr>
          <a:xfrm>
            <a:off x="1324103" y="2681351"/>
            <a:ext cx="2483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Lobster-Bonifiesta.com" panose="02000506000000020003" pitchFamily="50" charset="0"/>
              </a:rPr>
              <a:t>Mis 7 Años</a:t>
            </a:r>
            <a:endParaRPr lang="es-PE" sz="27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Lobster-Bonifiesta.com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7938E-7 -3.51126E-6 L 4.07938E-7 -0.07217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2484E-6 9.83987E-7 L -4.42484E-6 -0.07218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8" grpId="0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</TotalTime>
  <Words>44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After Night</vt:lpstr>
      <vt:lpstr>Calibri</vt:lpstr>
      <vt:lpstr>Lobster-Bonifiesta.com</vt:lpstr>
      <vt:lpstr>Arial</vt:lpstr>
      <vt:lpstr>Calibri Light</vt:lpstr>
      <vt:lpstr>Porky's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Pulpitos Reversibles</cp:keywords>
  <cp:lastModifiedBy>User</cp:lastModifiedBy>
  <cp:revision>144</cp:revision>
  <dcterms:created xsi:type="dcterms:W3CDTF">2018-10-27T00:59:17Z</dcterms:created>
  <dcterms:modified xsi:type="dcterms:W3CDTF">2021-10-02T22:40:45Z</dcterms:modified>
</cp:coreProperties>
</file>