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Quincho-Bonifiesta.com" pitchFamily="2" charset="0"/>
      <p:regular r:id="rId3"/>
    </p:embeddedFont>
    <p:embeddedFont>
      <p:font typeface="Lobster-Bonifiesta.com" panose="02000506000000020003" pitchFamily="50" charset="0"/>
      <p:regular r:id="rId4"/>
    </p:embeddedFont>
    <p:embeddedFont>
      <p:font typeface="Glowworm" panose="020F0804020102020204" pitchFamily="34" charset="0"/>
      <p:regular r:id="rId5"/>
    </p:embeddedFont>
    <p:embeddedFont>
      <p:font typeface="Mongolian Baiti" panose="03000500000000000000" pitchFamily="66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78" d="100"/>
          <a:sy n="78" d="100"/>
        </p:scale>
        <p:origin x="23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3" y="1983404"/>
            <a:ext cx="3862848" cy="4087736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865573" y="3583084"/>
            <a:ext cx="24769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Glowworm" panose="020F0804020102020204" pitchFamily="34" charset="0"/>
              </a:rPr>
              <a:t>Sábado</a:t>
            </a:r>
            <a:r>
              <a:rPr lang="en-US" sz="2300" dirty="0" smtClean="0">
                <a:solidFill>
                  <a:srgbClr val="FF0000"/>
                </a:solidFill>
                <a:latin typeface="Glowworm" panose="020F0804020102020204" pitchFamily="34" charset="0"/>
              </a:rPr>
              <a:t> 26 de </a:t>
            </a:r>
            <a:r>
              <a:rPr lang="en-US" sz="2300" dirty="0" err="1" smtClean="0">
                <a:solidFill>
                  <a:srgbClr val="FF0000"/>
                </a:solidFill>
                <a:latin typeface="Glowworm" panose="020F0804020102020204" pitchFamily="34" charset="0"/>
              </a:rPr>
              <a:t>Septiembre</a:t>
            </a:r>
            <a:endParaRPr lang="en-US" sz="2300" dirty="0">
              <a:solidFill>
                <a:srgbClr val="FF0000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36389" y="4289639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Hora</a:t>
            </a:r>
            <a:r>
              <a:rPr lang="en-US" sz="19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: 16:00 hrs.</a:t>
            </a:r>
            <a:endParaRPr lang="en-US" sz="19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10942" y="4634102"/>
            <a:ext cx="2905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En Fresia #2730</a:t>
            </a:r>
          </a:p>
        </p:txBody>
      </p:sp>
      <p:sp>
        <p:nvSpPr>
          <p:cNvPr id="15" name="Bonifiesta.com"/>
          <p:cNvSpPr txBox="1"/>
          <p:nvPr/>
        </p:nvSpPr>
        <p:spPr>
          <a:xfrm>
            <a:off x="1275165" y="5187687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0000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rgbClr val="FF0000"/>
              </a:solidFill>
              <a:latin typeface="Glowworm" panose="020F08040201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719581" y="3042056"/>
            <a:ext cx="26615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Te</a:t>
            </a:r>
            <a:r>
              <a:rPr lang="en-US" sz="17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 </a:t>
            </a:r>
            <a:r>
              <a:rPr lang="en-US" sz="17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invito</a:t>
            </a:r>
            <a:r>
              <a:rPr lang="en-US" sz="17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 a mi fiesta de </a:t>
            </a:r>
            <a:r>
              <a:rPr lang="en-US" sz="17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cumpleaños</a:t>
            </a:r>
            <a:endParaRPr lang="en-US" sz="17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9787">
            <a:off x="3205745" y="1241569"/>
            <a:ext cx="954681" cy="118180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0213" flipH="1">
            <a:off x="82425" y="1271679"/>
            <a:ext cx="911811" cy="1128735"/>
          </a:xfrm>
          <a:prstGeom prst="rect">
            <a:avLst/>
          </a:prstGeom>
        </p:spPr>
      </p:pic>
      <p:sp>
        <p:nvSpPr>
          <p:cNvPr id="18" name="Bonifiesta.com"/>
          <p:cNvSpPr txBox="1"/>
          <p:nvPr/>
        </p:nvSpPr>
        <p:spPr>
          <a:xfrm>
            <a:off x="1198026" y="2613944"/>
            <a:ext cx="1766224" cy="3178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effectLst>
                  <a:glow rad="63500">
                    <a:srgbClr val="FF0000"/>
                  </a:glow>
                </a:effectLst>
                <a:latin typeface="Lobster-Bonifiesta.com" panose="02000506000000020003" pitchFamily="50" charset="0"/>
                <a:cs typeface="Mongolian Baiti" panose="03000500000000000000" pitchFamily="66" charset="0"/>
              </a:rPr>
              <a:t>Mi Primer Añito</a:t>
            </a:r>
            <a:endParaRPr lang="en-US" sz="1700" dirty="0">
              <a:solidFill>
                <a:schemeClr val="bg1"/>
              </a:solidFill>
              <a:effectLst>
                <a:glow rad="63500">
                  <a:srgbClr val="FF0000"/>
                </a:glow>
              </a:effectLst>
              <a:latin typeface="Lobster-Bonifiesta.com" panose="02000506000000020003" pitchFamily="50" charset="0"/>
              <a:cs typeface="Mongolian Baiti" panose="03000500000000000000" pitchFamily="66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98251" y="97554"/>
            <a:ext cx="2092432" cy="2171980"/>
            <a:chOff x="1163740" y="-869767"/>
            <a:chExt cx="2092432" cy="2171980"/>
          </a:xfrm>
        </p:grpSpPr>
        <p:pic>
          <p:nvPicPr>
            <p:cNvPr id="22" name="bonifiesta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24609">
              <a:off x="1163740" y="305616"/>
              <a:ext cx="747848" cy="996597"/>
            </a:xfrm>
            <a:prstGeom prst="rect">
              <a:avLst/>
            </a:prstGeom>
          </p:spPr>
        </p:pic>
        <p:pic>
          <p:nvPicPr>
            <p:cNvPr id="24" name="bonifiesta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4550">
              <a:off x="2385208" y="134065"/>
              <a:ext cx="755257" cy="986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Bonifiesta.com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127" y="-869767"/>
              <a:ext cx="1447945" cy="2120373"/>
            </a:xfrm>
            <a:prstGeom prst="rect">
              <a:avLst/>
            </a:prstGeom>
          </p:spPr>
        </p:pic>
      </p:grpSp>
      <p:sp>
        <p:nvSpPr>
          <p:cNvPr id="19" name="Bonifiesta.com"/>
          <p:cNvSpPr txBox="1"/>
          <p:nvPr/>
        </p:nvSpPr>
        <p:spPr>
          <a:xfrm>
            <a:off x="1068756" y="2015669"/>
            <a:ext cx="2090087" cy="4950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20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Quincho-Bonifiesta.com" pitchFamily="2" charset="0"/>
              </a:rPr>
              <a:t>Catalina</a:t>
            </a:r>
          </a:p>
        </p:txBody>
      </p:sp>
      <p:pic>
        <p:nvPicPr>
          <p:cNvPr id="28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43" y="4948806"/>
            <a:ext cx="1242681" cy="1025212"/>
          </a:xfrm>
          <a:prstGeom prst="rect">
            <a:avLst/>
          </a:prstGeom>
        </p:spPr>
      </p:pic>
      <p:pic>
        <p:nvPicPr>
          <p:cNvPr id="29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2" y="4568186"/>
            <a:ext cx="1163720" cy="1551627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-334259" y="5688720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203864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203864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28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Quincho-Bonifiesta.com</vt:lpstr>
      <vt:lpstr>Lobster-Bonifiesta.com</vt:lpstr>
      <vt:lpstr>Glowworm</vt:lpstr>
      <vt:lpstr>Arial</vt:lpstr>
      <vt:lpstr>Mongolian Baiti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Payaso Plim Plim</cp:keywords>
  <cp:lastModifiedBy>User</cp:lastModifiedBy>
  <cp:revision>27</cp:revision>
  <dcterms:created xsi:type="dcterms:W3CDTF">2019-11-13T16:45:46Z</dcterms:created>
  <dcterms:modified xsi:type="dcterms:W3CDTF">2021-12-31T22:08:30Z</dcterms:modified>
</cp:coreProperties>
</file>