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Porky's" panose="00000700000000000000" pitchFamily="2" charset="0"/>
      <p:bold r:id="rId5"/>
    </p:embeddedFont>
    <p:embeddedFont>
      <p:font typeface="Matilda-Bonifiesta.com" panose="02000606020000020004" pitchFamily="2" charset="0"/>
      <p:regular r:id="rId6"/>
    </p:embeddedFont>
    <p:embeddedFont>
      <p:font typeface="After Night Rob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1A7"/>
    <a:srgbClr val="76780B"/>
    <a:srgbClr val="F272D7"/>
    <a:srgbClr val="E31690"/>
    <a:srgbClr val="26CA9F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1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31/12/2021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31/12/2021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31/12/2021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31/12/2021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31/12/2021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31/12/2021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31/12/2021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31/12/2021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31/12/2021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31/12/2021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31/12/2021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31/12/2021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12" y="-22433"/>
            <a:ext cx="2128082" cy="907851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9690" y="-12984"/>
            <a:ext cx="2103592" cy="907851"/>
          </a:xfrm>
          <a:prstGeom prst="rect">
            <a:avLst/>
          </a:prstGeom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62" y="-18400"/>
            <a:ext cx="2602165" cy="2108731"/>
          </a:xfrm>
          <a:prstGeom prst="rect">
            <a:avLst/>
          </a:prstGeom>
        </p:spPr>
      </p:pic>
      <p:pic>
        <p:nvPicPr>
          <p:cNvPr id="33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481">
            <a:off x="1755544" y="1284247"/>
            <a:ext cx="1232234" cy="1074214"/>
          </a:xfrm>
          <a:prstGeom prst="rect">
            <a:avLst/>
          </a:prstGeom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4" y="1970746"/>
            <a:ext cx="4228329" cy="4903721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1207576" y="3792862"/>
            <a:ext cx="2598462" cy="96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41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Viernes 9 </a:t>
            </a:r>
            <a:endParaRPr lang="es-PE" sz="2841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2841" dirty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de </a:t>
            </a:r>
            <a:r>
              <a:rPr lang="es-PE" sz="2841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Octubre</a:t>
            </a:r>
            <a:endParaRPr lang="es-PE" sz="2841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282269" y="4792902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F272D7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F272D7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15:30 </a:t>
            </a:r>
            <a:r>
              <a:rPr lang="es-PE" sz="2105" dirty="0" err="1" smtClean="0">
                <a:solidFill>
                  <a:srgbClr val="F272D7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hrs</a:t>
            </a:r>
            <a:r>
              <a:rPr lang="es-PE" sz="2105" dirty="0" smtClean="0">
                <a:solidFill>
                  <a:srgbClr val="F272D7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.</a:t>
            </a:r>
            <a:endParaRPr lang="es-PE" sz="2105" dirty="0">
              <a:solidFill>
                <a:srgbClr val="F272D7"/>
              </a:solidFill>
              <a:effectLst>
                <a:glow rad="292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1183934" y="5224978"/>
            <a:ext cx="28398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camino </a:t>
            </a:r>
            <a:r>
              <a:rPr lang="es-PE" sz="1500" dirty="0" err="1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Cholqui</a:t>
            </a:r>
            <a:r>
              <a:rPr lang="es-PE" sz="1500" dirty="0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 Esquina </a:t>
            </a:r>
            <a:r>
              <a:rPr lang="es-PE" sz="1500" dirty="0" err="1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Larrain</a:t>
            </a:r>
            <a:r>
              <a:rPr lang="es-PE" sz="1500" dirty="0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 sin número. Pabellón . </a:t>
            </a:r>
            <a:r>
              <a:rPr lang="es-PE" sz="1500" dirty="0" err="1">
                <a:ln w="12700">
                  <a:noFill/>
                </a:ln>
                <a:solidFill>
                  <a:srgbClr val="F272D7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Melipilla</a:t>
            </a:r>
            <a:endParaRPr lang="es-PE" sz="1500" dirty="0">
              <a:ln w="12700">
                <a:noFill/>
              </a:ln>
              <a:solidFill>
                <a:srgbClr val="F272D7"/>
              </a:solidFill>
              <a:effectLst>
                <a:glow rad="165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394326" y="3252448"/>
            <a:ext cx="4248747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chemeClr val="bg1"/>
                </a:solidFill>
                <a:effectLst>
                  <a:glow rad="292100">
                    <a:srgbClr val="F272D7"/>
                  </a:glow>
                </a:effectLst>
                <a:latin typeface="Porky's" panose="00000700000000000000" pitchFamily="2" charset="0"/>
              </a:rPr>
              <a:t>Te invita a su Cumpleaños..!!!</a:t>
            </a:r>
          </a:p>
        </p:txBody>
      </p:sp>
      <p:pic>
        <p:nvPicPr>
          <p:cNvPr id="28" name="Bonifiesta.com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1" y="1895424"/>
            <a:ext cx="4423737" cy="1025149"/>
          </a:xfrm>
          <a:prstGeom prst="rect">
            <a:avLst/>
          </a:prstGeom>
        </p:spPr>
      </p:pic>
      <p:sp>
        <p:nvSpPr>
          <p:cNvPr id="30" name="www.bonifiesta.com"/>
          <p:cNvSpPr txBox="1"/>
          <p:nvPr/>
        </p:nvSpPr>
        <p:spPr>
          <a:xfrm>
            <a:off x="1086654" y="2321230"/>
            <a:ext cx="2880980" cy="6640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3500">
                <a:solidFill>
                  <a:schemeClr val="bg1"/>
                </a:solidFill>
                <a:latin typeface="Matilda-Bonifiesta.com" panose="02000606020000020004" pitchFamily="2" charset="0"/>
              </a:rPr>
              <a:t>Isadora</a:t>
            </a:r>
            <a:endParaRPr lang="es-PE" sz="3500" dirty="0">
              <a:solidFill>
                <a:schemeClr val="bg1"/>
              </a:solidFill>
              <a:latin typeface="Matilda-Bonifiesta.com" panose="02000606020000020004" pitchFamily="2" charset="0"/>
            </a:endParaRPr>
          </a:p>
        </p:txBody>
      </p:sp>
      <p:pic>
        <p:nvPicPr>
          <p:cNvPr id="31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" y="4038191"/>
            <a:ext cx="590511" cy="481157"/>
          </a:xfrm>
          <a:prstGeom prst="rect">
            <a:avLst/>
          </a:prstGeom>
        </p:spPr>
      </p:pic>
      <p:pic>
        <p:nvPicPr>
          <p:cNvPr id="32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34044" y="4082373"/>
            <a:ext cx="590511" cy="481157"/>
          </a:xfrm>
          <a:prstGeom prst="rect">
            <a:avLst/>
          </a:prstGeom>
        </p:spPr>
      </p:pic>
      <p:sp>
        <p:nvSpPr>
          <p:cNvPr id="40" name="Bonifiesta.com"/>
          <p:cNvSpPr txBox="1"/>
          <p:nvPr/>
        </p:nvSpPr>
        <p:spPr>
          <a:xfrm>
            <a:off x="576473" y="2732067"/>
            <a:ext cx="38844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After Night Rob" pitchFamily="2" charset="0"/>
              </a:rPr>
              <a:t>Mi Primer Añito</a:t>
            </a:r>
          </a:p>
        </p:txBody>
      </p:sp>
      <p:pic>
        <p:nvPicPr>
          <p:cNvPr id="34" name="Bonifiesta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2" y="5421067"/>
            <a:ext cx="780655" cy="1698729"/>
          </a:xfrm>
          <a:prstGeom prst="rect">
            <a:avLst/>
          </a:prstGeom>
        </p:spPr>
      </p:pic>
      <p:pic>
        <p:nvPicPr>
          <p:cNvPr id="35" name="Bonifiesta.com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59" y="5465167"/>
            <a:ext cx="1690311" cy="1825141"/>
          </a:xfrm>
          <a:prstGeom prst="rect">
            <a:avLst/>
          </a:prstGeom>
        </p:spPr>
      </p:pic>
      <p:sp>
        <p:nvSpPr>
          <p:cNvPr id="26" name="Megaidea.net"/>
          <p:cNvSpPr txBox="1"/>
          <p:nvPr/>
        </p:nvSpPr>
        <p:spPr>
          <a:xfrm>
            <a:off x="-62390" y="6681288"/>
            <a:ext cx="503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ED41A7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600" b="1" dirty="0">
              <a:solidFill>
                <a:srgbClr val="ED41A7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07938E-7 -3.51126E-6 L 4.07938E-7 -0.07217 " pathEditMode="relative" rAng="0" ptsTypes="AA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2484E-6 9.83987E-7 L -4.42484E-6 -0.07218 " pathEditMode="relative" rAng="0" ptsTypes="AA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30" grpId="0"/>
      <p:bldP spid="30" grpId="1"/>
      <p:bldP spid="40" grpId="0"/>
      <p:bldP spid="40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1653</TotalTime>
  <Words>31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Porky's</vt:lpstr>
      <vt:lpstr>Matilda-Bonifiesta.com</vt:lpstr>
      <vt:lpstr>After Night Rob</vt:lpstr>
      <vt:lpstr>Calibri</vt:lpstr>
      <vt:lpstr>Tema de Office</vt:lpstr>
      <vt:lpstr>Presentación de PowerPoint</vt:lpstr>
    </vt:vector>
  </TitlesOfParts>
  <Company>Robnei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Perro Chocolo Niña</cp:keywords>
  <cp:lastModifiedBy>User</cp:lastModifiedBy>
  <cp:revision>146</cp:revision>
  <dcterms:created xsi:type="dcterms:W3CDTF">2018-10-27T00:59:17Z</dcterms:created>
  <dcterms:modified xsi:type="dcterms:W3CDTF">2021-12-31T21:45:53Z</dcterms:modified>
</cp:coreProperties>
</file>