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"/>
  </p:notesMasterIdLst>
  <p:sldIdLst>
    <p:sldId id="256" r:id="rId2"/>
  </p:sldIdLst>
  <p:sldSz cx="4319588" cy="6119813"/>
  <p:notesSz cx="6858000" cy="9144000"/>
  <p:embeddedFontLst>
    <p:embeddedFont>
      <p:font typeface="Glowworm" panose="020F0804020102020204" pitchFamily="34" charset="0"/>
      <p:regular r:id="rId4"/>
    </p:embeddedFont>
    <p:embeddedFont>
      <p:font typeface="Quincho-Bonifiesta.com" pitchFamily="2" charset="0"/>
      <p:regular r:id="rId5"/>
    </p:embeddedFont>
    <p:embeddedFont>
      <p:font typeface="Lobster-Bonifiesta.com" panose="02000506000000020003" pitchFamily="50" charset="0"/>
      <p:regular r:id="rId6"/>
    </p:embeddedFont>
    <p:embeddedFont>
      <p:font typeface="Mongolian Baiti" panose="03000500000000000000" pitchFamily="66" charset="0"/>
      <p:regular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1pPr>
    <a:lvl2pPr marL="250546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2pPr>
    <a:lvl3pPr marL="501091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3pPr>
    <a:lvl4pPr marL="751637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4pPr>
    <a:lvl5pPr marL="1002182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5pPr>
    <a:lvl6pPr marL="1252728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6pPr>
    <a:lvl7pPr marL="1503274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7pPr>
    <a:lvl8pPr marL="1753819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8pPr>
    <a:lvl9pPr marL="2004365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0000"/>
    <a:srgbClr val="923CC0"/>
    <a:srgbClr val="A563EB"/>
    <a:srgbClr val="8F3BBF"/>
    <a:srgbClr val="0AA8AB"/>
    <a:srgbClr val="38B199"/>
    <a:srgbClr val="5BC9BC"/>
    <a:srgbClr val="5CDDBF"/>
    <a:srgbClr val="FD7ABC"/>
    <a:srgbClr val="905F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501" autoAdjust="0"/>
  </p:normalViewPr>
  <p:slideViewPr>
    <p:cSldViewPr snapToGrid="0">
      <p:cViewPr varScale="1">
        <p:scale>
          <a:sx n="74" d="100"/>
          <a:sy n="74" d="100"/>
        </p:scale>
        <p:origin x="23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08F44A-46B4-4515-A034-9DB106CAF6F9}" type="datetimeFigureOut">
              <a:rPr lang="es-PE" smtClean="0"/>
              <a:t>07/10/2021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39975" y="1143000"/>
            <a:ext cx="2178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F03E7-4436-4FD2-BF26-ED49172736A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38876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¿Quieres</a:t>
            </a:r>
            <a:r>
              <a:rPr lang="es-ES" baseline="0" dirty="0" smtClean="0"/>
              <a:t> esta invitación sin marca de Agua? Cómpralo totalmente editable </a:t>
            </a:r>
            <a:r>
              <a:rPr lang="es-ES" baseline="0" smtClean="0"/>
              <a:t>en </a:t>
            </a:r>
            <a:r>
              <a:rPr lang="es-ES" b="1" baseline="0" smtClean="0">
                <a:solidFill>
                  <a:srgbClr val="C00000"/>
                </a:solidFill>
              </a:rPr>
              <a:t>https://bonifiesta.com/producto/invitacion-para-plim-plim-02/</a:t>
            </a:r>
            <a:endParaRPr lang="es-PE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F03E7-4436-4FD2-BF26-ED49172736A4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34857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969" y="1001553"/>
            <a:ext cx="3671650" cy="2130602"/>
          </a:xfrm>
        </p:spPr>
        <p:txBody>
          <a:bodyPr anchor="b"/>
          <a:lstStyle>
            <a:lvl1pPr algn="ctr"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49" y="3214319"/>
            <a:ext cx="3239691" cy="1477538"/>
          </a:xfrm>
        </p:spPr>
        <p:txBody>
          <a:bodyPr/>
          <a:lstStyle>
            <a:lvl1pPr marL="0" indent="0" algn="ctr">
              <a:buNone/>
              <a:defRPr sz="1134"/>
            </a:lvl1pPr>
            <a:lvl2pPr marL="215981" indent="0" algn="ctr">
              <a:buNone/>
              <a:defRPr sz="945"/>
            </a:lvl2pPr>
            <a:lvl3pPr marL="431963" indent="0" algn="ctr">
              <a:buNone/>
              <a:defRPr sz="850"/>
            </a:lvl3pPr>
            <a:lvl4pPr marL="647944" indent="0" algn="ctr">
              <a:buNone/>
              <a:defRPr sz="756"/>
            </a:lvl4pPr>
            <a:lvl5pPr marL="863925" indent="0" algn="ctr">
              <a:buNone/>
              <a:defRPr sz="756"/>
            </a:lvl5pPr>
            <a:lvl6pPr marL="1079906" indent="0" algn="ctr">
              <a:buNone/>
              <a:defRPr sz="756"/>
            </a:lvl6pPr>
            <a:lvl7pPr marL="1295888" indent="0" algn="ctr">
              <a:buNone/>
              <a:defRPr sz="756"/>
            </a:lvl7pPr>
            <a:lvl8pPr marL="1511869" indent="0" algn="ctr">
              <a:buNone/>
              <a:defRPr sz="756"/>
            </a:lvl8pPr>
            <a:lvl9pPr marL="1727850" indent="0" algn="ctr">
              <a:buNone/>
              <a:defRPr sz="75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02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5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205" y="325823"/>
            <a:ext cx="931411" cy="518625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6972" y="325823"/>
            <a:ext cx="2740239" cy="518625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4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9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2" y="1525705"/>
            <a:ext cx="3725645" cy="2545672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22" y="4095460"/>
            <a:ext cx="3725645" cy="1338709"/>
          </a:xfrm>
        </p:spPr>
        <p:txBody>
          <a:bodyPr/>
          <a:lstStyle>
            <a:lvl1pPr marL="0" indent="0">
              <a:buNone/>
              <a:defRPr sz="1134">
                <a:solidFill>
                  <a:schemeClr val="tx1"/>
                </a:solidFill>
              </a:defRPr>
            </a:lvl1pPr>
            <a:lvl2pPr marL="215981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63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4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25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0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888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86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850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7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972" y="1629117"/>
            <a:ext cx="1835825" cy="3882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6791" y="1629117"/>
            <a:ext cx="1835825" cy="3882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56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325825"/>
            <a:ext cx="3725645" cy="1182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35" y="1500205"/>
            <a:ext cx="1827388" cy="735227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35" y="2235432"/>
            <a:ext cx="1827388" cy="32879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6791" y="1500205"/>
            <a:ext cx="1836388" cy="735227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6791" y="2235432"/>
            <a:ext cx="1836388" cy="32879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3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8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1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07988"/>
            <a:ext cx="1393180" cy="142795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388" y="881141"/>
            <a:ext cx="2186791" cy="4349034"/>
          </a:xfrm>
        </p:spPr>
        <p:txBody>
          <a:bodyPr/>
          <a:lstStyle>
            <a:lvl1pPr>
              <a:defRPr sz="1512"/>
            </a:lvl1pPr>
            <a:lvl2pPr>
              <a:defRPr sz="1323"/>
            </a:lvl2pPr>
            <a:lvl3pPr>
              <a:defRPr sz="1134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1835944"/>
            <a:ext cx="1393180" cy="340131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8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07988"/>
            <a:ext cx="1393180" cy="142795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388" y="881141"/>
            <a:ext cx="2186791" cy="4349034"/>
          </a:xfrm>
        </p:spPr>
        <p:txBody>
          <a:bodyPr anchor="t"/>
          <a:lstStyle>
            <a:lvl1pPr marL="0" indent="0">
              <a:buNone/>
              <a:defRPr sz="1512"/>
            </a:lvl1pPr>
            <a:lvl2pPr marL="215981" indent="0">
              <a:buNone/>
              <a:defRPr sz="1323"/>
            </a:lvl2pPr>
            <a:lvl3pPr marL="431963" indent="0">
              <a:buNone/>
              <a:defRPr sz="1134"/>
            </a:lvl3pPr>
            <a:lvl4pPr marL="647944" indent="0">
              <a:buNone/>
              <a:defRPr sz="945"/>
            </a:lvl4pPr>
            <a:lvl5pPr marL="863925" indent="0">
              <a:buNone/>
              <a:defRPr sz="945"/>
            </a:lvl5pPr>
            <a:lvl6pPr marL="1079906" indent="0">
              <a:buNone/>
              <a:defRPr sz="945"/>
            </a:lvl6pPr>
            <a:lvl7pPr marL="1295888" indent="0">
              <a:buNone/>
              <a:defRPr sz="945"/>
            </a:lvl7pPr>
            <a:lvl8pPr marL="1511869" indent="0">
              <a:buNone/>
              <a:defRPr sz="945"/>
            </a:lvl8pPr>
            <a:lvl9pPr marL="1727850" indent="0">
              <a:buNone/>
              <a:defRPr sz="94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1835944"/>
            <a:ext cx="1393180" cy="340131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0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972" y="325825"/>
            <a:ext cx="3725645" cy="1182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972" y="1629117"/>
            <a:ext cx="3725645" cy="3882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6972" y="5672162"/>
            <a:ext cx="971907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B7F84-2FC0-4137-B1E5-0E9F8737AA26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0864" y="5672162"/>
            <a:ext cx="1457861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0709" y="5672162"/>
            <a:ext cx="971907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2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1963" rtl="0" eaLnBrk="1" latinLnBrk="0" hangingPunct="1">
        <a:lnSpc>
          <a:spcPct val="90000"/>
        </a:lnSpc>
        <a:spcBef>
          <a:spcPct val="0"/>
        </a:spcBef>
        <a:buNone/>
        <a:defRPr sz="20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91" indent="-107991" algn="l" defTabSz="43196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23972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39953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55934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971916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187897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403878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60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835841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1pPr>
      <a:lvl2pPr marL="215981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63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47944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863925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06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295888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511869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5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1"/>
            <a:ext cx="4319588" cy="6117831"/>
          </a:xfrm>
          <a:prstGeom prst="rect">
            <a:avLst/>
          </a:prstGeom>
        </p:spPr>
      </p:pic>
      <p:sp>
        <p:nvSpPr>
          <p:cNvPr id="21" name="Bonifiesta.com"/>
          <p:cNvSpPr txBox="1"/>
          <p:nvPr/>
        </p:nvSpPr>
        <p:spPr>
          <a:xfrm>
            <a:off x="865573" y="3583084"/>
            <a:ext cx="247693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err="1" smtClean="0">
                <a:solidFill>
                  <a:srgbClr val="FF0000"/>
                </a:solidFill>
                <a:latin typeface="Glowworm" panose="020F0804020102020204" pitchFamily="34" charset="0"/>
              </a:rPr>
              <a:t>Sábado</a:t>
            </a:r>
            <a:r>
              <a:rPr lang="en-US" sz="2300" dirty="0" smtClean="0">
                <a:solidFill>
                  <a:srgbClr val="FF0000"/>
                </a:solidFill>
                <a:latin typeface="Glowworm" panose="020F0804020102020204" pitchFamily="34" charset="0"/>
              </a:rPr>
              <a:t> 26 de </a:t>
            </a:r>
            <a:r>
              <a:rPr lang="en-US" sz="2300" dirty="0" err="1" smtClean="0">
                <a:solidFill>
                  <a:srgbClr val="FF0000"/>
                </a:solidFill>
                <a:latin typeface="Glowworm" panose="020F0804020102020204" pitchFamily="34" charset="0"/>
              </a:rPr>
              <a:t>Septiembre</a:t>
            </a:r>
            <a:endParaRPr lang="en-US" sz="2300" dirty="0">
              <a:solidFill>
                <a:srgbClr val="FF0000"/>
              </a:solidFill>
              <a:latin typeface="Glowworm" panose="020F0804020102020204" pitchFamily="34" charset="0"/>
            </a:endParaRPr>
          </a:p>
        </p:txBody>
      </p:sp>
      <p:sp>
        <p:nvSpPr>
          <p:cNvPr id="23" name="Bonifiesta.com"/>
          <p:cNvSpPr txBox="1"/>
          <p:nvPr/>
        </p:nvSpPr>
        <p:spPr>
          <a:xfrm>
            <a:off x="836389" y="4289639"/>
            <a:ext cx="266159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err="1" smtClean="0">
                <a:solidFill>
                  <a:srgbClr val="00B0F0"/>
                </a:solidFill>
                <a:latin typeface="Glowworm" panose="020F0804020102020204" pitchFamily="34" charset="0"/>
              </a:rPr>
              <a:t>Hora</a:t>
            </a:r>
            <a:r>
              <a:rPr lang="en-US" sz="1900" dirty="0" smtClean="0">
                <a:solidFill>
                  <a:srgbClr val="00B0F0"/>
                </a:solidFill>
                <a:latin typeface="Glowworm" panose="020F0804020102020204" pitchFamily="34" charset="0"/>
              </a:rPr>
              <a:t>: 16:00 hrs.</a:t>
            </a:r>
            <a:endParaRPr lang="en-US" sz="1900" dirty="0">
              <a:solidFill>
                <a:srgbClr val="00B0F0"/>
              </a:solidFill>
              <a:latin typeface="Glowworm" panose="020F0804020102020204" pitchFamily="34" charset="0"/>
            </a:endParaRPr>
          </a:p>
        </p:txBody>
      </p:sp>
      <p:sp>
        <p:nvSpPr>
          <p:cNvPr id="25" name="Bonifiesta.com"/>
          <p:cNvSpPr txBox="1"/>
          <p:nvPr/>
        </p:nvSpPr>
        <p:spPr>
          <a:xfrm>
            <a:off x="710942" y="4634102"/>
            <a:ext cx="2905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rgbClr val="00B0F0"/>
                </a:solidFill>
                <a:latin typeface="Glowworm" panose="020F0804020102020204" pitchFamily="34" charset="0"/>
              </a:rPr>
              <a:t>En Fresia #2730</a:t>
            </a:r>
          </a:p>
        </p:txBody>
      </p:sp>
      <p:sp>
        <p:nvSpPr>
          <p:cNvPr id="26" name="Bonifiesta.com"/>
          <p:cNvSpPr txBox="1"/>
          <p:nvPr/>
        </p:nvSpPr>
        <p:spPr>
          <a:xfrm>
            <a:off x="1275165" y="5187687"/>
            <a:ext cx="1659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rgbClr val="FF0000"/>
                </a:solidFill>
                <a:latin typeface="Glowworm" panose="020F0804020102020204" pitchFamily="34" charset="0"/>
              </a:rPr>
              <a:t>No faltes..!!</a:t>
            </a:r>
            <a:endParaRPr lang="en-US" sz="2000" dirty="0">
              <a:solidFill>
                <a:srgbClr val="FF0000"/>
              </a:solidFill>
              <a:latin typeface="Glowworm" panose="020F0804020102020204" pitchFamily="34" charset="0"/>
            </a:endParaRPr>
          </a:p>
        </p:txBody>
      </p:sp>
      <p:sp>
        <p:nvSpPr>
          <p:cNvPr id="30" name="Bonifiesta.com"/>
          <p:cNvSpPr txBox="1"/>
          <p:nvPr/>
        </p:nvSpPr>
        <p:spPr>
          <a:xfrm>
            <a:off x="719581" y="3042056"/>
            <a:ext cx="26615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err="1" smtClean="0">
                <a:solidFill>
                  <a:srgbClr val="00B0F0"/>
                </a:solidFill>
                <a:latin typeface="Glowworm" panose="020F0804020102020204" pitchFamily="34" charset="0"/>
              </a:rPr>
              <a:t>Te</a:t>
            </a:r>
            <a:r>
              <a:rPr lang="en-US" sz="1700" dirty="0" smtClean="0">
                <a:solidFill>
                  <a:srgbClr val="00B0F0"/>
                </a:solidFill>
                <a:latin typeface="Glowworm" panose="020F0804020102020204" pitchFamily="34" charset="0"/>
              </a:rPr>
              <a:t> </a:t>
            </a:r>
            <a:r>
              <a:rPr lang="en-US" sz="1700" dirty="0" err="1" smtClean="0">
                <a:solidFill>
                  <a:srgbClr val="00B0F0"/>
                </a:solidFill>
                <a:latin typeface="Glowworm" panose="020F0804020102020204" pitchFamily="34" charset="0"/>
              </a:rPr>
              <a:t>invito</a:t>
            </a:r>
            <a:r>
              <a:rPr lang="en-US" sz="1700" dirty="0" smtClean="0">
                <a:solidFill>
                  <a:srgbClr val="00B0F0"/>
                </a:solidFill>
                <a:latin typeface="Glowworm" panose="020F0804020102020204" pitchFamily="34" charset="0"/>
              </a:rPr>
              <a:t> a mi fiesta de </a:t>
            </a:r>
            <a:r>
              <a:rPr lang="en-US" sz="1700" dirty="0" err="1" smtClean="0">
                <a:solidFill>
                  <a:srgbClr val="00B0F0"/>
                </a:solidFill>
                <a:latin typeface="Glowworm" panose="020F0804020102020204" pitchFamily="34" charset="0"/>
              </a:rPr>
              <a:t>cumpleaños</a:t>
            </a:r>
            <a:endParaRPr lang="en-US" sz="1700" dirty="0">
              <a:solidFill>
                <a:srgbClr val="00B0F0"/>
              </a:solidFill>
              <a:latin typeface="Glowworm" panose="020F0804020102020204" pitchFamily="34" charset="0"/>
            </a:endParaRPr>
          </a:p>
        </p:txBody>
      </p:sp>
      <p:sp>
        <p:nvSpPr>
          <p:cNvPr id="31" name="Bonifiesta.com"/>
          <p:cNvSpPr txBox="1"/>
          <p:nvPr/>
        </p:nvSpPr>
        <p:spPr>
          <a:xfrm>
            <a:off x="1198026" y="2613944"/>
            <a:ext cx="1766224" cy="31780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700" dirty="0" smtClean="0">
                <a:solidFill>
                  <a:schemeClr val="bg1"/>
                </a:solidFill>
                <a:effectLst>
                  <a:glow rad="63500">
                    <a:srgbClr val="FF0000"/>
                  </a:glow>
                </a:effectLst>
                <a:latin typeface="Lobster-Bonifiesta.com" panose="02000506000000020003" pitchFamily="50" charset="0"/>
                <a:cs typeface="Mongolian Baiti" panose="03000500000000000000" pitchFamily="66" charset="0"/>
              </a:rPr>
              <a:t>Mi Primer Añito</a:t>
            </a:r>
            <a:endParaRPr lang="en-US" sz="1700" dirty="0">
              <a:solidFill>
                <a:schemeClr val="bg1"/>
              </a:solidFill>
              <a:effectLst>
                <a:glow rad="63500">
                  <a:srgbClr val="FF0000"/>
                </a:glow>
              </a:effectLst>
              <a:latin typeface="Lobster-Bonifiesta.com" panose="02000506000000020003" pitchFamily="50" charset="0"/>
              <a:cs typeface="Mongolian Baiti" panose="03000500000000000000" pitchFamily="66" charset="0"/>
            </a:endParaRPr>
          </a:p>
        </p:txBody>
      </p:sp>
      <p:sp>
        <p:nvSpPr>
          <p:cNvPr id="32" name="Bonifiesta.com"/>
          <p:cNvSpPr txBox="1"/>
          <p:nvPr/>
        </p:nvSpPr>
        <p:spPr>
          <a:xfrm>
            <a:off x="1068756" y="2015669"/>
            <a:ext cx="2090087" cy="4950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PE" sz="2000" dirty="0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  <a:latin typeface="Quincho-Bonifiesta.com" pitchFamily="2" charset="0"/>
              </a:rPr>
              <a:t>Catalina</a:t>
            </a:r>
          </a:p>
        </p:txBody>
      </p:sp>
    </p:spTree>
    <p:extLst>
      <p:ext uri="{BB962C8B-B14F-4D97-AF65-F5344CB8AC3E}">
        <p14:creationId xmlns:p14="http://schemas.microsoft.com/office/powerpoint/2010/main" val="250589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</TotalTime>
  <Words>45</Words>
  <Application>Microsoft Office PowerPoint</Application>
  <PresentationFormat>Personalizado</PresentationFormat>
  <Paragraphs>9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Glowworm</vt:lpstr>
      <vt:lpstr>Quincho-Bonifiesta.com</vt:lpstr>
      <vt:lpstr>Lobster-Bonifiesta.com</vt:lpstr>
      <vt:lpstr>Arial</vt:lpstr>
      <vt:lpstr>Mongolian Baiti</vt:lpstr>
      <vt:lpstr>Calibri Light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Bonifiesta.com</dc:creator>
  <cp:keywords>Payaso Plim Plim</cp:keywords>
  <cp:lastModifiedBy>User</cp:lastModifiedBy>
  <cp:revision>27</cp:revision>
  <dcterms:created xsi:type="dcterms:W3CDTF">2019-11-13T16:45:46Z</dcterms:created>
  <dcterms:modified xsi:type="dcterms:W3CDTF">2021-10-07T23:30:31Z</dcterms:modified>
</cp:coreProperties>
</file>