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9" r:id="rId2"/>
  </p:sldIdLst>
  <p:sldSz cx="7559675" cy="10439400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" panose="020F0804020102020204" pitchFamily="34" charset="0"/>
      <p:regular r:id="rId5"/>
    </p:embeddedFont>
    <p:embeddedFont>
      <p:font typeface="Sweet Home Oklahoma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lowworm Rob" panose="020F0804020102020204" pitchFamily="34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4A1"/>
    <a:srgbClr val="040627"/>
    <a:srgbClr val="3698E2"/>
    <a:srgbClr val="82472D"/>
    <a:srgbClr val="7DBDEC"/>
    <a:srgbClr val="F4F4F4"/>
    <a:srgbClr val="F6F6F6"/>
    <a:srgbClr val="3853A2"/>
    <a:srgbClr val="2D4897"/>
    <a:srgbClr val="2F4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48" d="100"/>
          <a:sy n="48" d="100"/>
        </p:scale>
        <p:origin x="16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6823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930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95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983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73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2444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202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4940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00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427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38305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B52C1-7B27-4B25-B129-BD9DA6325AB2}" type="datetimeFigureOut">
              <a:rPr lang="es-PE" smtClean="0"/>
              <a:t>22/12/2021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8346-56CB-4B07-8E57-7A84AE3D1C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548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" y="3938954"/>
            <a:ext cx="6916615" cy="62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124" y="168267"/>
            <a:ext cx="3704189" cy="4841290"/>
          </a:xfrm>
          <a:prstGeom prst="rect">
            <a:avLst/>
          </a:prstGeom>
          <a:effectLst>
            <a:glow rad="101600">
              <a:srgbClr val="F4F4F4"/>
            </a:glow>
          </a:effectLst>
        </p:spPr>
      </p:pic>
      <p:sp>
        <p:nvSpPr>
          <p:cNvPr id="5" name="Megaidea.net"/>
          <p:cNvSpPr txBox="1"/>
          <p:nvPr/>
        </p:nvSpPr>
        <p:spPr>
          <a:xfrm>
            <a:off x="1241548" y="5474307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82472D"/>
                </a:solidFill>
                <a:latin typeface="Glowworm Rob" panose="020F0804020102020204" pitchFamily="34" charset="0"/>
              </a:rPr>
              <a:t>Anthonio</a:t>
            </a:r>
            <a:r>
              <a:rPr lang="es-PE" sz="5000" dirty="0" smtClean="0">
                <a:solidFill>
                  <a:srgbClr val="82472D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82472D"/>
              </a:solidFill>
              <a:latin typeface="Glowworm Rob" panose="020F0804020102020204" pitchFamily="34" charset="0"/>
            </a:endParaRPr>
          </a:p>
        </p:txBody>
      </p:sp>
      <p:sp>
        <p:nvSpPr>
          <p:cNvPr id="6" name="Megaidea.net"/>
          <p:cNvSpPr txBox="1"/>
          <p:nvPr/>
        </p:nvSpPr>
        <p:spPr>
          <a:xfrm>
            <a:off x="1560760" y="7160553"/>
            <a:ext cx="42640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3954A1"/>
                </a:solidFill>
                <a:latin typeface="Glowworm Rob" panose="020F0804020102020204" pitchFamily="34" charset="0"/>
              </a:rPr>
              <a:t>¡Será un día Divertido!</a:t>
            </a:r>
            <a:endParaRPr lang="es-PE" sz="2900" dirty="0">
              <a:solidFill>
                <a:srgbClr val="3954A1"/>
              </a:solidFill>
              <a:latin typeface="Glowworm Rob" panose="020F0804020102020204" pitchFamily="34" charset="0"/>
            </a:endParaRPr>
          </a:p>
        </p:txBody>
      </p:sp>
      <p:sp>
        <p:nvSpPr>
          <p:cNvPr id="7" name="Megaidea.net"/>
          <p:cNvSpPr txBox="1"/>
          <p:nvPr/>
        </p:nvSpPr>
        <p:spPr>
          <a:xfrm>
            <a:off x="1283754" y="6278501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Mis </a:t>
            </a:r>
            <a:r>
              <a:rPr lang="es-PE" sz="5000" dirty="0">
                <a:solidFill>
                  <a:srgbClr val="3698E2"/>
                </a:solidFill>
                <a:latin typeface="Glowworm Rob" panose="020F0804020102020204" pitchFamily="34" charset="0"/>
              </a:rPr>
              <a:t>2</a:t>
            </a:r>
            <a:r>
              <a:rPr lang="es-PE" sz="50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 </a:t>
            </a:r>
            <a:r>
              <a:rPr lang="es-PE" sz="50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añitos</a:t>
            </a:r>
            <a:endParaRPr lang="es-PE" sz="5000" dirty="0">
              <a:solidFill>
                <a:srgbClr val="3698E2"/>
              </a:solidFill>
              <a:latin typeface="Glowworm Rob" panose="020F0804020102020204" pitchFamily="34" charset="0"/>
            </a:endParaRPr>
          </a:p>
        </p:txBody>
      </p:sp>
      <p:sp>
        <p:nvSpPr>
          <p:cNvPr id="8" name="Megaidea.net"/>
          <p:cNvSpPr txBox="1"/>
          <p:nvPr/>
        </p:nvSpPr>
        <p:spPr>
          <a:xfrm>
            <a:off x="1738622" y="7709110"/>
            <a:ext cx="39082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Sábado 15 </a:t>
            </a:r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de </a:t>
            </a:r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Enero</a:t>
            </a:r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 </a:t>
            </a:r>
            <a:endParaRPr lang="es-PE" sz="2500" dirty="0" smtClean="0">
              <a:solidFill>
                <a:srgbClr val="3698E2"/>
              </a:solidFill>
              <a:latin typeface="Glowworm Rob" panose="020F0804020102020204" pitchFamily="34" charset="0"/>
            </a:endParaRPr>
          </a:p>
          <a:p>
            <a:pPr algn="ctr"/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3698E2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3698E2"/>
                </a:solidFill>
                <a:latin typeface="Glowworm Rob" panose="020F0804020102020204" pitchFamily="34" charset="0"/>
              </a:rPr>
              <a:t>Lugar: Local Comunal Vijil </a:t>
            </a:r>
            <a:endParaRPr lang="es-PE" sz="2500" dirty="0">
              <a:solidFill>
                <a:srgbClr val="3698E2"/>
              </a:solidFill>
              <a:latin typeface="Glowworm Rob" panose="020F0804020102020204" pitchFamily="34" charset="0"/>
            </a:endParaRPr>
          </a:p>
        </p:txBody>
      </p:sp>
      <p:sp>
        <p:nvSpPr>
          <p:cNvPr id="9" name="Megaidea.net"/>
          <p:cNvSpPr txBox="1"/>
          <p:nvPr/>
        </p:nvSpPr>
        <p:spPr>
          <a:xfrm>
            <a:off x="1183069" y="9837278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B2C7A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B2C7A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Megaidea.net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106" y1="24465" x2="13652" y2="31551"/>
                        <a14:foregroundMark x1="29787" y1="54545" x2="76418" y2="64305"/>
                        <a14:foregroundMark x1="37234" y1="58422" x2="44858" y2="74733"/>
                        <a14:foregroundMark x1="48582" y1="62166" x2="49468" y2="64439"/>
                        <a14:foregroundMark x1="52837" y1="37701" x2="54433" y2="39973"/>
                        <a14:foregroundMark x1="64539" y1="4144" x2="64716" y2="6952"/>
                        <a14:foregroundMark x1="68262" y1="3877" x2="68972" y2="4011"/>
                        <a14:foregroundMark x1="64539" y1="2674" x2="64716" y2="3877"/>
                        <a14:backgroundMark x1="60284" y1="6818" x2="60638" y2="8155"/>
                        <a14:backgroundMark x1="66667" y1="3342" x2="67376" y2="2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07942" y="7008329"/>
            <a:ext cx="2159968" cy="2864638"/>
          </a:xfrm>
          <a:prstGeom prst="rect">
            <a:avLst/>
          </a:prstGeom>
        </p:spPr>
      </p:pic>
      <p:pic>
        <p:nvPicPr>
          <p:cNvPr id="12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" y="7038827"/>
            <a:ext cx="2038418" cy="27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egaidea.net" descr="https://www.megaidea.net/wp-content/uploads/2020/08/globo-5-636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4816" flipH="1">
            <a:off x="102221" y="1614960"/>
            <a:ext cx="2363066" cy="38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 descr="https://www.megaidea.net/wp-content/uploads/2020/08/globo-5-636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184">
            <a:off x="5160653" y="1727500"/>
            <a:ext cx="2363066" cy="38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gaidea.net"/>
          <p:cNvSpPr txBox="1"/>
          <p:nvPr/>
        </p:nvSpPr>
        <p:spPr>
          <a:xfrm>
            <a:off x="644234" y="4944829"/>
            <a:ext cx="6506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3698E2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3698E2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3698E2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3698E2"/>
              </a:solidFill>
              <a:latin typeface="Sweet Home Oklahom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68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</TotalTime>
  <Words>30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 Light</vt:lpstr>
      <vt:lpstr>Glowworm</vt:lpstr>
      <vt:lpstr>Sweet Home Oklahoma</vt:lpstr>
      <vt:lpstr>Calibri</vt:lpstr>
      <vt:lpstr>Glowworm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Osito Principe Celeste</cp:keywords>
  <cp:lastModifiedBy>User</cp:lastModifiedBy>
  <cp:revision>33</cp:revision>
  <dcterms:created xsi:type="dcterms:W3CDTF">2021-06-28T21:23:27Z</dcterms:created>
  <dcterms:modified xsi:type="dcterms:W3CDTF">2021-12-22T16:00:19Z</dcterms:modified>
</cp:coreProperties>
</file>