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7559675" cy="10439400"/>
  <p:notesSz cx="6858000" cy="9144000"/>
  <p:embeddedFontLst>
    <p:embeddedFont>
      <p:font typeface="Glowworm" panose="020F0804020102020204" pitchFamily="34" charset="0"/>
      <p:regular r:id="rId4"/>
    </p:embeddedFont>
    <p:embeddedFont>
      <p:font typeface="Sweet Home Oklahoma" pitchFamily="2" charset="0"/>
      <p:regular r:id="rId5"/>
    </p:embeddedFont>
    <p:embeddedFont>
      <p:font typeface="Calibri Light" panose="020F0302020204030204" pitchFamily="34" charset="0"/>
      <p:regular r:id="rId6"/>
      <p:italic r:id="rId7"/>
    </p:embeddedFont>
    <p:embeddedFont>
      <p:font typeface="Glowworm Rob" panose="020F0804020102020204" pitchFamily="34" charset="0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8"/>
    <a:srgbClr val="11ADE5"/>
    <a:srgbClr val="FEF097"/>
    <a:srgbClr val="5A9BD5"/>
    <a:srgbClr val="33BEF0"/>
    <a:srgbClr val="77C9F7"/>
    <a:srgbClr val="FFFFFF"/>
    <a:srgbClr val="2B2C7A"/>
    <a:srgbClr val="CFC8B5"/>
    <a:srgbClr val="CC2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46" d="100"/>
          <a:sy n="46" d="100"/>
        </p:scale>
        <p:origin x="23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7D43-EF78-4C95-90B0-DE1B1270B4AE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C163-C687-47C7-A8F0-11ACB25FDE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425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</a:t>
            </a:r>
            <a:r>
              <a:rPr lang="es-ES" baseline="0" smtClean="0"/>
              <a:t>en </a:t>
            </a:r>
            <a:r>
              <a:rPr lang="es-ES" b="1" baseline="0" smtClean="0">
                <a:solidFill>
                  <a:srgbClr val="C00000"/>
                </a:solidFill>
              </a:rPr>
              <a:t>https://bonifiesta.com/?product=invitacion-de-mr-peabody-y-sherman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C163-C687-47C7-A8F0-11ACB25FDED5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49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682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930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95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983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273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444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202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940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3600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427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3830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B52C1-7B27-4B25-B129-BD9DA6325AB2}" type="datetimeFigureOut">
              <a:rPr lang="es-PE" smtClean="0"/>
              <a:t>18/10/2021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8346-56CB-4B07-8E57-7A84AE3D1C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548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0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1"/>
            <a:ext cx="7559675" cy="10435017"/>
          </a:xfrm>
          <a:prstGeom prst="rect">
            <a:avLst/>
          </a:prstGeom>
        </p:spPr>
      </p:pic>
      <p:sp>
        <p:nvSpPr>
          <p:cNvPr id="20" name="Megaidea.net"/>
          <p:cNvSpPr txBox="1"/>
          <p:nvPr/>
        </p:nvSpPr>
        <p:spPr>
          <a:xfrm>
            <a:off x="1279549" y="7252308"/>
            <a:ext cx="492784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900" dirty="0" smtClean="0">
                <a:solidFill>
                  <a:srgbClr val="004B88"/>
                </a:solidFill>
                <a:latin typeface="Glowworm Rob" panose="020F0804020102020204" pitchFamily="34" charset="0"/>
              </a:rPr>
              <a:t>Acompañame a celebrar</a:t>
            </a:r>
            <a:endParaRPr lang="es-PE" sz="2900" dirty="0">
              <a:solidFill>
                <a:srgbClr val="004B88"/>
              </a:solidFill>
              <a:latin typeface="Glowworm Rob" panose="020F0804020102020204" pitchFamily="34" charset="0"/>
            </a:endParaRPr>
          </a:p>
        </p:txBody>
      </p:sp>
      <p:sp>
        <p:nvSpPr>
          <p:cNvPr id="21" name="Megaidea.net"/>
          <p:cNvSpPr txBox="1"/>
          <p:nvPr/>
        </p:nvSpPr>
        <p:spPr>
          <a:xfrm>
            <a:off x="1646761" y="7921838"/>
            <a:ext cx="42732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dirty="0" smtClean="0">
                <a:solidFill>
                  <a:srgbClr val="004B88"/>
                </a:solidFill>
                <a:latin typeface="Glowworm Rob" panose="020F0804020102020204" pitchFamily="34" charset="0"/>
              </a:rPr>
              <a:t>Dia: Sábado 23 de Octubre </a:t>
            </a:r>
          </a:p>
          <a:p>
            <a:pPr algn="ctr"/>
            <a:r>
              <a:rPr lang="es-PE" sz="2500" dirty="0" smtClean="0">
                <a:solidFill>
                  <a:srgbClr val="004B88"/>
                </a:solidFill>
                <a:latin typeface="Glowworm Rob" panose="020F0804020102020204" pitchFamily="34" charset="0"/>
              </a:rPr>
              <a:t>Hora: </a:t>
            </a:r>
            <a:r>
              <a:rPr lang="es-PE" sz="2500" dirty="0">
                <a:solidFill>
                  <a:srgbClr val="004B88"/>
                </a:solidFill>
                <a:latin typeface="Glowworm Rob" panose="020F0804020102020204" pitchFamily="34" charset="0"/>
              </a:rPr>
              <a:t>4</a:t>
            </a:r>
            <a:r>
              <a:rPr lang="es-PE" sz="2500" dirty="0" smtClean="0">
                <a:solidFill>
                  <a:srgbClr val="004B88"/>
                </a:solidFill>
                <a:latin typeface="Glowworm Rob" panose="020F0804020102020204" pitchFamily="34" charset="0"/>
              </a:rPr>
              <a:t>:00 pm </a:t>
            </a:r>
          </a:p>
          <a:p>
            <a:pPr algn="ctr"/>
            <a:r>
              <a:rPr lang="es-PE" sz="2500" dirty="0" smtClean="0">
                <a:solidFill>
                  <a:srgbClr val="004B88"/>
                </a:solidFill>
                <a:latin typeface="Glowworm Rob" panose="020F0804020102020204" pitchFamily="34" charset="0"/>
              </a:rPr>
              <a:t>Lugar: Local Comunal Perez Gamboa </a:t>
            </a:r>
            <a:endParaRPr lang="es-PE" sz="2500" dirty="0">
              <a:solidFill>
                <a:srgbClr val="004B88"/>
              </a:solidFill>
              <a:latin typeface="Glowworm Rob" panose="020F0804020102020204" pitchFamily="34" charset="0"/>
            </a:endParaRPr>
          </a:p>
        </p:txBody>
      </p:sp>
      <p:sp>
        <p:nvSpPr>
          <p:cNvPr id="24" name="Megaidea.net"/>
          <p:cNvSpPr txBox="1"/>
          <p:nvPr/>
        </p:nvSpPr>
        <p:spPr>
          <a:xfrm>
            <a:off x="1289006" y="5490300"/>
            <a:ext cx="4908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000" dirty="0" smtClean="0">
                <a:solidFill>
                  <a:srgbClr val="004B88"/>
                </a:solidFill>
                <a:latin typeface="Glowworm Rob" panose="020F0804020102020204" pitchFamily="34" charset="0"/>
              </a:rPr>
              <a:t>Miguel</a:t>
            </a:r>
            <a:r>
              <a:rPr lang="es-PE" sz="5000" dirty="0" smtClean="0">
                <a:solidFill>
                  <a:srgbClr val="FF0000"/>
                </a:solidFill>
                <a:latin typeface="Glowworm Rob" panose="020F0804020102020204" pitchFamily="34" charset="0"/>
              </a:rPr>
              <a:t> </a:t>
            </a:r>
            <a:endParaRPr lang="es-PE" sz="5000" dirty="0">
              <a:solidFill>
                <a:srgbClr val="FF0000"/>
              </a:solidFill>
              <a:latin typeface="Glowworm Rob" panose="020F0804020102020204" pitchFamily="34" charset="0"/>
            </a:endParaRPr>
          </a:p>
        </p:txBody>
      </p:sp>
      <p:sp>
        <p:nvSpPr>
          <p:cNvPr id="26" name="Megaidea.net"/>
          <p:cNvSpPr txBox="1"/>
          <p:nvPr/>
        </p:nvSpPr>
        <p:spPr>
          <a:xfrm>
            <a:off x="570401" y="6552597"/>
            <a:ext cx="65068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500" dirty="0" smtClean="0">
                <a:solidFill>
                  <a:srgbClr val="11ADE5"/>
                </a:solidFill>
                <a:latin typeface="Glowworm" panose="020F0804020102020204" pitchFamily="34" charset="0"/>
              </a:rPr>
              <a:t>CUMPLE 5 AÑITOS</a:t>
            </a:r>
            <a:endParaRPr lang="es-PE" sz="4500" dirty="0">
              <a:solidFill>
                <a:srgbClr val="11ADE5"/>
              </a:solidFill>
              <a:latin typeface="Sweet Home Oklaho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42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Glowworm</vt:lpstr>
      <vt:lpstr>Sweet Home Oklahoma</vt:lpstr>
      <vt:lpstr>Arial</vt:lpstr>
      <vt:lpstr>Calibri Light</vt:lpstr>
      <vt:lpstr>Glowworm Rob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Mr Peabody y Sherman</cp:keywords>
  <cp:lastModifiedBy>User</cp:lastModifiedBy>
  <cp:revision>52</cp:revision>
  <dcterms:created xsi:type="dcterms:W3CDTF">2021-06-28T21:23:27Z</dcterms:created>
  <dcterms:modified xsi:type="dcterms:W3CDTF">2021-10-18T21:18:51Z</dcterms:modified>
</cp:coreProperties>
</file>