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7561263" cy="10440988"/>
  <p:notesSz cx="6888163" cy="10020300"/>
  <p:defaultTextStyle>
    <a:defPPr>
      <a:defRPr lang="es-PE"/>
    </a:defPPr>
    <a:lvl1pPr marL="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094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1883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72824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63765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54707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45648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36590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27531" algn="l" defTabSz="981883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3399"/>
    <a:srgbClr val="EE83A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1968" y="486"/>
      </p:cViewPr>
      <p:guideLst>
        <p:guide orient="horz" pos="3289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67095" y="3243475"/>
            <a:ext cx="6427074" cy="223804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34190" y="5916560"/>
            <a:ext cx="529288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1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72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6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54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4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36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27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1722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160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111436" y="604224"/>
            <a:ext cx="1275964" cy="1286755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83548" y="604224"/>
            <a:ext cx="3701869" cy="1286755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305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1978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7288" y="6709302"/>
            <a:ext cx="6427074" cy="2073697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7288" y="4425337"/>
            <a:ext cx="6427074" cy="2283966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90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818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728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6376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54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456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365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275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646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83548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898485" y="3519002"/>
            <a:ext cx="2488916" cy="99527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376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4" y="2337139"/>
            <a:ext cx="3340871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78064" y="3311147"/>
            <a:ext cx="3340871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841017" y="2337139"/>
            <a:ext cx="3342183" cy="974008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0941" indent="0">
              <a:buNone/>
              <a:defRPr sz="2100" b="1"/>
            </a:lvl2pPr>
            <a:lvl3pPr marL="981883" indent="0">
              <a:buNone/>
              <a:defRPr sz="1900" b="1"/>
            </a:lvl3pPr>
            <a:lvl4pPr marL="1472824" indent="0">
              <a:buNone/>
              <a:defRPr sz="1700" b="1"/>
            </a:lvl4pPr>
            <a:lvl5pPr marL="1963765" indent="0">
              <a:buNone/>
              <a:defRPr sz="1700" b="1"/>
            </a:lvl5pPr>
            <a:lvl6pPr marL="2454707" indent="0">
              <a:buNone/>
              <a:defRPr sz="1700" b="1"/>
            </a:lvl6pPr>
            <a:lvl7pPr marL="2945648" indent="0">
              <a:buNone/>
              <a:defRPr sz="1700" b="1"/>
            </a:lvl7pPr>
            <a:lvl8pPr marL="3436590" indent="0">
              <a:buNone/>
              <a:defRPr sz="1700" b="1"/>
            </a:lvl8pPr>
            <a:lvl9pPr marL="3927531" indent="0">
              <a:buNone/>
              <a:defRPr sz="17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841017" y="3311147"/>
            <a:ext cx="3342183" cy="6015653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95713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48241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5847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78064" y="415706"/>
            <a:ext cx="2487604" cy="176916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56244" y="415707"/>
            <a:ext cx="4226957" cy="8911094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6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78064" y="2184874"/>
            <a:ext cx="2487604" cy="7141927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960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82060" y="7308692"/>
            <a:ext cx="4536758" cy="86283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482060" y="932921"/>
            <a:ext cx="4536758" cy="6264593"/>
          </a:xfrm>
        </p:spPr>
        <p:txBody>
          <a:bodyPr/>
          <a:lstStyle>
            <a:lvl1pPr marL="0" indent="0">
              <a:buNone/>
              <a:defRPr sz="3400"/>
            </a:lvl1pPr>
            <a:lvl2pPr marL="490941" indent="0">
              <a:buNone/>
              <a:defRPr sz="3000"/>
            </a:lvl2pPr>
            <a:lvl3pPr marL="981883" indent="0">
              <a:buNone/>
              <a:defRPr sz="2600"/>
            </a:lvl3pPr>
            <a:lvl4pPr marL="1472824" indent="0">
              <a:buNone/>
              <a:defRPr sz="2100"/>
            </a:lvl4pPr>
            <a:lvl5pPr marL="1963765" indent="0">
              <a:buNone/>
              <a:defRPr sz="2100"/>
            </a:lvl5pPr>
            <a:lvl6pPr marL="2454707" indent="0">
              <a:buNone/>
              <a:defRPr sz="2100"/>
            </a:lvl6pPr>
            <a:lvl7pPr marL="2945648" indent="0">
              <a:buNone/>
              <a:defRPr sz="2100"/>
            </a:lvl7pPr>
            <a:lvl8pPr marL="3436590" indent="0">
              <a:buNone/>
              <a:defRPr sz="2100"/>
            </a:lvl8pPr>
            <a:lvl9pPr marL="3927531" indent="0">
              <a:buNone/>
              <a:defRPr sz="21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82060" y="8171524"/>
            <a:ext cx="4536758" cy="1225365"/>
          </a:xfrm>
        </p:spPr>
        <p:txBody>
          <a:bodyPr/>
          <a:lstStyle>
            <a:lvl1pPr marL="0" indent="0">
              <a:buNone/>
              <a:defRPr sz="1500"/>
            </a:lvl1pPr>
            <a:lvl2pPr marL="490941" indent="0">
              <a:buNone/>
              <a:defRPr sz="1300"/>
            </a:lvl2pPr>
            <a:lvl3pPr marL="981883" indent="0">
              <a:buNone/>
              <a:defRPr sz="1100"/>
            </a:lvl3pPr>
            <a:lvl4pPr marL="1472824" indent="0">
              <a:buNone/>
              <a:defRPr sz="1000"/>
            </a:lvl4pPr>
            <a:lvl5pPr marL="1963765" indent="0">
              <a:buNone/>
              <a:defRPr sz="1000"/>
            </a:lvl5pPr>
            <a:lvl6pPr marL="2454707" indent="0">
              <a:buNone/>
              <a:defRPr sz="1000"/>
            </a:lvl6pPr>
            <a:lvl7pPr marL="2945648" indent="0">
              <a:buNone/>
              <a:defRPr sz="1000"/>
            </a:lvl7pPr>
            <a:lvl8pPr marL="3436590" indent="0">
              <a:buNone/>
              <a:defRPr sz="1000"/>
            </a:lvl8pPr>
            <a:lvl9pPr marL="3927531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815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78063" y="418123"/>
            <a:ext cx="6805137" cy="1740165"/>
          </a:xfrm>
          <a:prstGeom prst="rect">
            <a:avLst/>
          </a:prstGeom>
        </p:spPr>
        <p:txBody>
          <a:bodyPr vert="horz" lIns="98188" tIns="49094" rIns="98188" bIns="49094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78063" y="2436232"/>
            <a:ext cx="6805137" cy="6890569"/>
          </a:xfrm>
          <a:prstGeom prst="rect">
            <a:avLst/>
          </a:prstGeom>
        </p:spPr>
        <p:txBody>
          <a:bodyPr vert="horz" lIns="98188" tIns="49094" rIns="98188" bIns="49094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78063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3AED-E7F7-40E0-9F99-A4BB94EB04BB}" type="datetimeFigureOut">
              <a:rPr lang="es-PE" smtClean="0"/>
              <a:t>14/10/2019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583432" y="9677250"/>
            <a:ext cx="2394400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418905" y="9677250"/>
            <a:ext cx="1764295" cy="555886"/>
          </a:xfrm>
          <a:prstGeom prst="rect">
            <a:avLst/>
          </a:prstGeom>
        </p:spPr>
        <p:txBody>
          <a:bodyPr vert="horz" lIns="98188" tIns="49094" rIns="98188" bIns="490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4CC73-C5FE-4EBA-8F52-9A88EF2F13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641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81883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8206" indent="-368206" algn="l" defTabSz="981883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97780" indent="-306838" algn="l" defTabSz="981883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27353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18295" indent="-245471" algn="l" defTabSz="981883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209236" indent="-245471" algn="l" defTabSz="981883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00177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91119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82060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3002" indent="-245471" algn="l" defTabSz="981883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094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1883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72824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63765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54707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45648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36590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27531" algn="l" defTabSz="98188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olde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3" y="109350"/>
            <a:ext cx="7199376" cy="719937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420591" y="1260054"/>
            <a:ext cx="1210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err="1" smtClean="0">
                <a:solidFill>
                  <a:srgbClr val="FF6699"/>
                </a:solidFill>
                <a:latin typeface="Mf Be Yourself" pitchFamily="2" charset="0"/>
              </a:rPr>
              <a:t>Maryori</a:t>
            </a:r>
            <a:endParaRPr lang="es-PE" sz="2800" dirty="0">
              <a:solidFill>
                <a:srgbClr val="FF6699"/>
              </a:solidFill>
              <a:latin typeface="Mf Be Yourself" pitchFamily="2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440421" y="7596758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  <p:sp>
        <p:nvSpPr>
          <p:cNvPr id="8" name="1 CuadroTexto"/>
          <p:cNvSpPr txBox="1"/>
          <p:nvPr/>
        </p:nvSpPr>
        <p:spPr>
          <a:xfrm>
            <a:off x="1332359" y="-1027918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  <p:pic>
        <p:nvPicPr>
          <p:cNvPr id="7" name="minnie 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8" y="2749373"/>
            <a:ext cx="2092881" cy="1610847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749" y="357585"/>
            <a:ext cx="1195932" cy="2141695"/>
          </a:xfrm>
          <a:prstGeom prst="rect">
            <a:avLst/>
          </a:prstGeom>
        </p:spPr>
      </p:pic>
      <p:pic>
        <p:nvPicPr>
          <p:cNvPr id="10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85" y="2566889"/>
            <a:ext cx="1958644" cy="2178305"/>
          </a:xfrm>
          <a:prstGeom prst="rect">
            <a:avLst/>
          </a:prstGeom>
        </p:spPr>
      </p:pic>
      <p:pic>
        <p:nvPicPr>
          <p:cNvPr id="11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998" y="4889210"/>
            <a:ext cx="1603387" cy="19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11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ido -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3" y="107926"/>
            <a:ext cx="7199376" cy="719937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623" y="5711475"/>
            <a:ext cx="1296144" cy="958319"/>
          </a:xfrm>
          <a:prstGeom prst="rect">
            <a:avLst/>
          </a:prstGeom>
        </p:spPr>
      </p:pic>
      <p:pic>
        <p:nvPicPr>
          <p:cNvPr id="8" name="oreja -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532" y="2601204"/>
            <a:ext cx="2123390" cy="2166102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2555589" y="1044030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Tengo el agrado de invitarte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a celebrar conmigo 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Mis 2 Añitos dónde 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compartiremos juntos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una tarde de alegría</a:t>
            </a:r>
          </a:p>
          <a:p>
            <a:pPr algn="ctr"/>
            <a:r>
              <a:rPr lang="es-PE" sz="1500" dirty="0" smtClean="0">
                <a:solidFill>
                  <a:srgbClr val="FF3399"/>
                </a:solidFill>
                <a:effectLst>
                  <a:glow rad="203200">
                    <a:schemeClr val="bg1"/>
                  </a:glow>
                </a:effectLst>
                <a:latin typeface="Mf Be Yourself" pitchFamily="2" charset="0"/>
              </a:rPr>
              <a:t> y mucha diversión.</a:t>
            </a:r>
            <a:endParaRPr lang="es-PE" sz="1500" dirty="0">
              <a:solidFill>
                <a:srgbClr val="FF3399"/>
              </a:solidFill>
              <a:effectLst>
                <a:glow rad="203200">
                  <a:schemeClr val="bg1"/>
                </a:glow>
              </a:effectLst>
              <a:latin typeface="Mf Be Yourself" pitchFamily="2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5148783" y="3166522"/>
            <a:ext cx="21602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>
                <a:solidFill>
                  <a:srgbClr val="FF3399"/>
                </a:solidFill>
                <a:latin typeface="Mf Be Yourself" pitchFamily="2" charset="0"/>
              </a:rPr>
              <a:t>Día: Jueves 15 de Junio Hora:  4:00 pm.</a:t>
            </a:r>
          </a:p>
          <a:p>
            <a:r>
              <a:rPr lang="es-PE" dirty="0" smtClean="0">
                <a:solidFill>
                  <a:srgbClr val="FF3399"/>
                </a:solidFill>
                <a:latin typeface="Mf Be Yourself" pitchFamily="2" charset="0"/>
              </a:rPr>
              <a:t>Lugar: Los Rosales A-11</a:t>
            </a:r>
            <a:endParaRPr lang="es-PE" dirty="0">
              <a:solidFill>
                <a:srgbClr val="FF3399"/>
              </a:solidFill>
              <a:latin typeface="Mf Be Yourself" pitchFamily="2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508823" y="2772222"/>
            <a:ext cx="1628972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 smtClean="0">
                <a:solidFill>
                  <a:srgbClr val="FF3399"/>
                </a:solidFill>
                <a:latin typeface="Mf Be Yourself" pitchFamily="2" charset="0"/>
              </a:rPr>
              <a:t>Que se realizará:</a:t>
            </a:r>
            <a:endParaRPr lang="es-PE" dirty="0">
              <a:solidFill>
                <a:srgbClr val="FF3399"/>
              </a:solidFill>
              <a:latin typeface="Mf Be Yourself" pitchFamily="2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3205361" y="3564310"/>
            <a:ext cx="1152128" cy="1152128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CuadroTexto 3"/>
          <p:cNvSpPr txBox="1"/>
          <p:nvPr/>
        </p:nvSpPr>
        <p:spPr>
          <a:xfrm>
            <a:off x="3070390" y="4369253"/>
            <a:ext cx="142058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000" dirty="0" err="1" smtClean="0">
                <a:solidFill>
                  <a:schemeClr val="bg1"/>
                </a:solidFill>
                <a:effectLst>
                  <a:glow rad="165100">
                    <a:srgbClr val="FF6699"/>
                  </a:glow>
                </a:effectLst>
                <a:latin typeface="Beyond The Mountains" pitchFamily="2" charset="0"/>
              </a:rPr>
              <a:t>Maryori</a:t>
            </a:r>
            <a:endParaRPr lang="es-PE" sz="3000" dirty="0">
              <a:solidFill>
                <a:schemeClr val="bg1"/>
              </a:solidFill>
              <a:effectLst>
                <a:glow rad="165100">
                  <a:srgbClr val="FF6699"/>
                </a:glow>
              </a:effectLst>
              <a:latin typeface="Beyond The Mountains" pitchFamily="2" charset="0"/>
            </a:endParaRPr>
          </a:p>
        </p:txBody>
      </p:sp>
      <p:sp>
        <p:nvSpPr>
          <p:cNvPr id="13" name="11 CuadroTexto"/>
          <p:cNvSpPr txBox="1"/>
          <p:nvPr/>
        </p:nvSpPr>
        <p:spPr>
          <a:xfrm>
            <a:off x="4279215" y="5867420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33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  <a:endParaRPr lang="es-PE" sz="2800" dirty="0">
              <a:solidFill>
                <a:srgbClr val="FF3399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minnie - 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80" y="2596570"/>
            <a:ext cx="1170533" cy="2109399"/>
          </a:xfrm>
          <a:prstGeom prst="rect">
            <a:avLst/>
          </a:prstGeom>
        </p:spPr>
      </p:pic>
      <p:pic>
        <p:nvPicPr>
          <p:cNvPr id="7" name="min www.megaidea.ne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875" y="107927"/>
            <a:ext cx="840705" cy="93610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90" y="5033297"/>
            <a:ext cx="1018120" cy="227400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749" y="4068366"/>
            <a:ext cx="612308" cy="802873"/>
          </a:xfrm>
          <a:prstGeom prst="rect">
            <a:avLst/>
          </a:prstGeom>
        </p:spPr>
      </p:pic>
      <p:sp>
        <p:nvSpPr>
          <p:cNvPr id="16" name="1 CuadroTexto"/>
          <p:cNvSpPr txBox="1"/>
          <p:nvPr/>
        </p:nvSpPr>
        <p:spPr>
          <a:xfrm>
            <a:off x="1642789" y="-1251822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2777834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pita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179934"/>
            <a:ext cx="3639312" cy="3639312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847759" y="1711558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11 CuadroTexto"/>
          <p:cNvSpPr txBox="1"/>
          <p:nvPr/>
        </p:nvSpPr>
        <p:spPr>
          <a:xfrm>
            <a:off x="1530046" y="147637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7" name="tapita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2" y="179934"/>
            <a:ext cx="3639312" cy="3639312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4487070" y="1711558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11 CuadroTexto"/>
          <p:cNvSpPr txBox="1"/>
          <p:nvPr/>
        </p:nvSpPr>
        <p:spPr>
          <a:xfrm>
            <a:off x="5169357" y="1476370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0" name="tapita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31" y="3806317"/>
            <a:ext cx="3639312" cy="3639312"/>
          </a:xfrm>
          <a:prstGeom prst="rect">
            <a:avLst/>
          </a:prstGeom>
        </p:spPr>
      </p:pic>
      <p:sp>
        <p:nvSpPr>
          <p:cNvPr id="11" name="Rectángulo redondeado 10"/>
          <p:cNvSpPr/>
          <p:nvPr/>
        </p:nvSpPr>
        <p:spPr>
          <a:xfrm>
            <a:off x="847759" y="5337941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1 CuadroTexto"/>
          <p:cNvSpPr txBox="1"/>
          <p:nvPr/>
        </p:nvSpPr>
        <p:spPr>
          <a:xfrm>
            <a:off x="1530046" y="510275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3" name="tapita megaidea.ne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542" y="3806317"/>
            <a:ext cx="3639312" cy="3639312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4487070" y="5337941"/>
            <a:ext cx="2304256" cy="57606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rgbClr val="EE8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1 CuadroTexto"/>
          <p:cNvSpPr txBox="1"/>
          <p:nvPr/>
        </p:nvSpPr>
        <p:spPr>
          <a:xfrm>
            <a:off x="5169357" y="5102753"/>
            <a:ext cx="939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solidFill>
                  <a:srgbClr val="FF6699"/>
                </a:solidFill>
                <a:effectLst>
                  <a:glow rad="127000">
                    <a:schemeClr val="bg1"/>
                  </a:glow>
                </a:effectLst>
                <a:latin typeface="Beyond The Mountains" pitchFamily="2" charset="0"/>
              </a:rPr>
              <a:t>Para:</a:t>
            </a:r>
            <a:endParaRPr lang="es-PE" sz="2800" dirty="0">
              <a:solidFill>
                <a:srgbClr val="FF6699"/>
              </a:solidFill>
              <a:effectLst>
                <a:glow rad="127000">
                  <a:schemeClr val="bg1"/>
                </a:glow>
              </a:effectLst>
              <a:latin typeface="Beyond The Mountains" pitchFamily="2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33" y="2052142"/>
            <a:ext cx="840705" cy="93610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33" y="2173291"/>
            <a:ext cx="840705" cy="936104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532" y="5861161"/>
            <a:ext cx="840705" cy="936104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57" y="5799674"/>
            <a:ext cx="840705" cy="936104"/>
          </a:xfrm>
          <a:prstGeom prst="rect">
            <a:avLst/>
          </a:prstGeom>
        </p:spPr>
      </p:pic>
      <p:pic>
        <p:nvPicPr>
          <p:cNvPr id="20" name="para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2" y="7794308"/>
            <a:ext cx="2956560" cy="938784"/>
          </a:xfrm>
          <a:prstGeom prst="rect">
            <a:avLst/>
          </a:prstGeom>
        </p:spPr>
      </p:pic>
      <p:pic>
        <p:nvPicPr>
          <p:cNvPr id="21" name="para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7794308"/>
            <a:ext cx="2956560" cy="938784"/>
          </a:xfrm>
          <a:prstGeom prst="rect">
            <a:avLst/>
          </a:prstGeom>
        </p:spPr>
      </p:pic>
      <p:pic>
        <p:nvPicPr>
          <p:cNvPr id="22" name="para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82" y="8729136"/>
            <a:ext cx="2956560" cy="938784"/>
          </a:xfrm>
          <a:prstGeom prst="rect">
            <a:avLst/>
          </a:prstGeom>
        </p:spPr>
      </p:pic>
      <p:pic>
        <p:nvPicPr>
          <p:cNvPr id="23" name="para 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39" y="8729136"/>
            <a:ext cx="2956560" cy="938784"/>
          </a:xfrm>
          <a:prstGeom prst="rect">
            <a:avLst/>
          </a:prstGeom>
        </p:spPr>
      </p:pic>
      <p:sp>
        <p:nvSpPr>
          <p:cNvPr id="24" name="1 CuadroTexto"/>
          <p:cNvSpPr txBox="1"/>
          <p:nvPr/>
        </p:nvSpPr>
        <p:spPr>
          <a:xfrm>
            <a:off x="1685625" y="-1483800"/>
            <a:ext cx="46805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/>
              <a:t>Invitación Creado por:</a:t>
            </a:r>
            <a:endParaRPr lang="es-PE" b="1" dirty="0" smtClean="0">
              <a:solidFill>
                <a:schemeClr val="tx2"/>
              </a:solidFill>
            </a:endParaRPr>
          </a:p>
          <a:p>
            <a:pPr algn="ctr"/>
            <a:r>
              <a:rPr lang="es-PE" b="1" dirty="0" smtClean="0">
                <a:solidFill>
                  <a:schemeClr val="tx2"/>
                </a:solidFill>
              </a:rPr>
              <a:t>wWw.Megaidea.net</a:t>
            </a:r>
            <a:endParaRPr lang="es-PE" b="1" dirty="0" smtClean="0"/>
          </a:p>
        </p:txBody>
      </p:sp>
    </p:spTree>
    <p:extLst>
      <p:ext uri="{BB962C8B-B14F-4D97-AF65-F5344CB8AC3E}">
        <p14:creationId xmlns:p14="http://schemas.microsoft.com/office/powerpoint/2010/main" val="879836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76</Words>
  <Application>Microsoft Office PowerPoint</Application>
  <PresentationFormat>Personalizado</PresentationFormat>
  <Paragraphs>24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Beyond The Mountains</vt:lpstr>
      <vt:lpstr>Calibri</vt:lpstr>
      <vt:lpstr>Mf Be Yourself</vt:lpstr>
      <vt:lpstr>Tema de Office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Robnei;MegaIdea.Net</dc:creator>
  <cp:keywords>Cajita Minnie Mouse</cp:keywords>
  <cp:lastModifiedBy>WIN7</cp:lastModifiedBy>
  <cp:revision>21</cp:revision>
  <cp:lastPrinted>2019-03-21T15:21:07Z</cp:lastPrinted>
  <dcterms:created xsi:type="dcterms:W3CDTF">2016-09-14T03:33:06Z</dcterms:created>
  <dcterms:modified xsi:type="dcterms:W3CDTF">2019-10-14T17:19:15Z</dcterms:modified>
</cp:coreProperties>
</file>