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7" r:id="rId2"/>
  </p:sldIdLst>
  <p:sldSz cx="5040313" cy="7199313"/>
  <p:notesSz cx="6858000" cy="9144000"/>
  <p:embeddedFontLst>
    <p:embeddedFont>
      <p:font typeface="Elixir Brush Rob" pitchFamily="2" charset="0"/>
      <p:regular r:id="rId4"/>
    </p:embeddedFont>
    <p:embeddedFont>
      <p:font typeface="Lobster-Bonifiesta.com" panose="02000506000000020003" pitchFamily="50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Porky's" panose="00000700000000000000" pitchFamily="2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337B"/>
    <a:srgbClr val="E786B4"/>
    <a:srgbClr val="76780B"/>
    <a:srgbClr val="F272D7"/>
    <a:srgbClr val="ED41A7"/>
    <a:srgbClr val="E31690"/>
    <a:srgbClr val="26CA9F"/>
    <a:srgbClr val="58C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4" autoAdjust="0"/>
    <p:restoredTop sz="92460" autoAdjust="0"/>
  </p:normalViewPr>
  <p:slideViewPr>
    <p:cSldViewPr snapToGrid="0">
      <p:cViewPr>
        <p:scale>
          <a:sx n="53" d="100"/>
          <a:sy n="53" d="100"/>
        </p:scale>
        <p:origin x="237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394D7-8684-4CF7-8324-6CE110E2790B}" type="datetimeFigureOut">
              <a:rPr lang="es-PE" smtClean="0"/>
              <a:t>07/10/2021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697F5-3BF1-4F99-A89A-D12B04CE2A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891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¿Quieres</a:t>
            </a:r>
            <a:r>
              <a:rPr lang="es-ES" baseline="0" dirty="0" smtClean="0"/>
              <a:t> esta invitación sin marca de Agua? Cómpralo totalmente editable </a:t>
            </a:r>
            <a:r>
              <a:rPr lang="es-ES" baseline="0" smtClean="0"/>
              <a:t>en </a:t>
            </a:r>
            <a:r>
              <a:rPr lang="es-ES" b="1" baseline="0" smtClean="0">
                <a:solidFill>
                  <a:srgbClr val="C00000"/>
                </a:solidFill>
              </a:rPr>
              <a:t>https://bonifiesta.com/producto/invitacion-para-minnie-mouse/</a:t>
            </a:r>
            <a:endParaRPr lang="es-PE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97F5-3BF1-4F99-A89A-D12B04CE2A30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694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07/10/2021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07/10/2021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07/10/2021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07/10/2021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07/10/2021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07/10/2021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07/10/2021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07/10/2021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07/10/2021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07/10/2021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07/10/2021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07/10/2021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" y="0"/>
            <a:ext cx="5037615" cy="7199313"/>
          </a:xfrm>
          <a:prstGeom prst="rect">
            <a:avLst/>
          </a:prstGeom>
        </p:spPr>
      </p:pic>
      <p:sp>
        <p:nvSpPr>
          <p:cNvPr id="27" name="Bonifiesta.com"/>
          <p:cNvSpPr txBox="1"/>
          <p:nvPr/>
        </p:nvSpPr>
        <p:spPr>
          <a:xfrm>
            <a:off x="1207576" y="3792862"/>
            <a:ext cx="2598462" cy="96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41" dirty="0" err="1" smtClean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Miercoles</a:t>
            </a:r>
            <a:r>
              <a:rPr lang="es-PE" sz="2841" dirty="0" smtClean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 26 </a:t>
            </a:r>
            <a:endParaRPr lang="es-PE" sz="2841" dirty="0">
              <a:solidFill>
                <a:schemeClr val="bg1"/>
              </a:solidFill>
              <a:effectLst>
                <a:glow rad="292100">
                  <a:srgbClr val="58C3B7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2841" dirty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de </a:t>
            </a:r>
            <a:r>
              <a:rPr lang="es-PE" sz="2841" dirty="0" smtClean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Agosto</a:t>
            </a:r>
            <a:endParaRPr lang="es-PE" sz="2841" dirty="0">
              <a:solidFill>
                <a:schemeClr val="bg1"/>
              </a:solidFill>
              <a:effectLst>
                <a:glow rad="292100">
                  <a:srgbClr val="58C3B7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31" name="Bonifiesta.com"/>
          <p:cNvSpPr txBox="1"/>
          <p:nvPr/>
        </p:nvSpPr>
        <p:spPr>
          <a:xfrm>
            <a:off x="1282269" y="4792902"/>
            <a:ext cx="2599972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rgbClr val="E786B4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105" dirty="0" smtClean="0">
                <a:solidFill>
                  <a:srgbClr val="E786B4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4:00 </a:t>
            </a:r>
            <a:r>
              <a:rPr lang="es-PE" sz="2105" dirty="0">
                <a:solidFill>
                  <a:srgbClr val="E786B4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pm.</a:t>
            </a:r>
          </a:p>
        </p:txBody>
      </p:sp>
      <p:sp>
        <p:nvSpPr>
          <p:cNvPr id="32" name="Bonifiesta.com"/>
          <p:cNvSpPr txBox="1"/>
          <p:nvPr/>
        </p:nvSpPr>
        <p:spPr>
          <a:xfrm>
            <a:off x="1335463" y="5242535"/>
            <a:ext cx="24188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</a:t>
            </a:r>
            <a:r>
              <a:rPr lang="es-PE" sz="2500" dirty="0" smtClean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Casa de </a:t>
            </a:r>
          </a:p>
          <a:p>
            <a:pPr algn="ctr"/>
            <a:r>
              <a:rPr lang="es-PE" sz="2500" dirty="0" smtClean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mi Mamita</a:t>
            </a:r>
            <a:endParaRPr lang="es-PE" sz="2500" dirty="0">
              <a:ln w="12700">
                <a:noFill/>
              </a:ln>
              <a:solidFill>
                <a:srgbClr val="E786B4"/>
              </a:solidFill>
              <a:effectLst>
                <a:glow rad="165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39" name="Bonifiesta.com"/>
          <p:cNvSpPr txBox="1"/>
          <p:nvPr/>
        </p:nvSpPr>
        <p:spPr>
          <a:xfrm>
            <a:off x="394326" y="3219790"/>
            <a:ext cx="4248747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chemeClr val="bg1"/>
                </a:solidFill>
                <a:effectLst>
                  <a:glow rad="292100">
                    <a:srgbClr val="E786B4"/>
                  </a:glow>
                </a:effectLst>
                <a:latin typeface="Porky's" panose="00000700000000000000" pitchFamily="2" charset="0"/>
              </a:rPr>
              <a:t>Te invita a su Cumpleaños..!!!</a:t>
            </a:r>
          </a:p>
        </p:txBody>
      </p:sp>
      <p:sp>
        <p:nvSpPr>
          <p:cNvPr id="43" name="www.bonifiesta.com"/>
          <p:cNvSpPr txBox="1"/>
          <p:nvPr/>
        </p:nvSpPr>
        <p:spPr>
          <a:xfrm>
            <a:off x="1086654" y="2321230"/>
            <a:ext cx="2880980" cy="6640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latin typeface="Elixir Brush Rob" pitchFamily="2" charset="0"/>
              </a:rPr>
              <a:t>Sofía</a:t>
            </a:r>
            <a:endParaRPr lang="es-PE" sz="4000" dirty="0">
              <a:solidFill>
                <a:schemeClr val="bg1"/>
              </a:solidFill>
              <a:latin typeface="Elixir Brush Rob" pitchFamily="2" charset="0"/>
            </a:endParaRPr>
          </a:p>
        </p:txBody>
      </p:sp>
      <p:sp>
        <p:nvSpPr>
          <p:cNvPr id="48" name="Bonifiesta.com"/>
          <p:cNvSpPr txBox="1"/>
          <p:nvPr/>
        </p:nvSpPr>
        <p:spPr>
          <a:xfrm>
            <a:off x="1324103" y="2681351"/>
            <a:ext cx="24838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 smtClean="0">
                <a:solidFill>
                  <a:srgbClr val="58C3B7"/>
                </a:solidFill>
                <a:effectLst>
                  <a:glow rad="101600">
                    <a:schemeClr val="bg1"/>
                  </a:glow>
                </a:effectLst>
                <a:latin typeface="Lobster-Bonifiesta.com" panose="02000506000000020003" pitchFamily="50" charset="0"/>
              </a:rPr>
              <a:t>Mis 2 Añitos</a:t>
            </a:r>
            <a:endParaRPr lang="es-PE" sz="2700" dirty="0">
              <a:solidFill>
                <a:srgbClr val="58C3B7"/>
              </a:solidFill>
              <a:effectLst>
                <a:glow rad="101600">
                  <a:schemeClr val="bg1"/>
                </a:glow>
              </a:effectLst>
              <a:latin typeface="Lobster-Bonifiesta.com" panose="02000506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07938E-7 -3.51126E-6 L 4.07938E-7 -0.07217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2484E-6 9.83987E-7 L -4.42484E-6 -0.07218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2" grpId="0"/>
      <p:bldP spid="39" grpId="0"/>
      <p:bldP spid="43" grpId="0"/>
      <p:bldP spid="43" grpId="1"/>
      <p:bldP spid="48" grpId="0"/>
      <p:bldP spid="48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1654</TotalTime>
  <Words>42</Words>
  <Application>Microsoft Office PowerPoint</Application>
  <PresentationFormat>Personalizado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Elixir Brush Rob</vt:lpstr>
      <vt:lpstr>Lobster-Bonifiesta.com</vt:lpstr>
      <vt:lpstr>Arial</vt:lpstr>
      <vt:lpstr>Calibri Light</vt:lpstr>
      <vt:lpstr>Porky's</vt:lpstr>
      <vt:lpstr>Calibri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Minnie Mouse</cp:keywords>
  <cp:lastModifiedBy>User</cp:lastModifiedBy>
  <cp:revision>140</cp:revision>
  <dcterms:created xsi:type="dcterms:W3CDTF">2018-10-27T00:59:17Z</dcterms:created>
  <dcterms:modified xsi:type="dcterms:W3CDTF">2021-10-08T00:40:34Z</dcterms:modified>
</cp:coreProperties>
</file>