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7561263" cy="10440988"/>
  <p:notesSz cx="6888163" cy="10020300"/>
  <p:defaultTextStyle>
    <a:defPPr>
      <a:defRPr lang="es-PE"/>
    </a:defPPr>
    <a:lvl1pPr marL="0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0941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1883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2824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3765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54707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45648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36590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27531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78" y="666"/>
      </p:cViewPr>
      <p:guideLst>
        <p:guide orient="horz" pos="328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67095" y="3243475"/>
            <a:ext cx="6427074" cy="223804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34190" y="5916560"/>
            <a:ext cx="5292884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4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6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7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19/10/2019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722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19/10/2019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160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111436" y="604224"/>
            <a:ext cx="1275964" cy="128675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83548" y="604224"/>
            <a:ext cx="3701869" cy="128675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19/10/2019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630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19/10/2019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197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7288" y="6709302"/>
            <a:ext cx="6427074" cy="2073697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97288" y="4425337"/>
            <a:ext cx="6427074" cy="228396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909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18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28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3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54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456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365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27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19/10/2019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646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3548" y="3519002"/>
            <a:ext cx="2488916" cy="995277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898485" y="3519002"/>
            <a:ext cx="2488916" cy="995277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19/10/2019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037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8063" y="418123"/>
            <a:ext cx="6805137" cy="174016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8064" y="2337139"/>
            <a:ext cx="3340871" cy="97400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0941" indent="0">
              <a:buNone/>
              <a:defRPr sz="2100" b="1"/>
            </a:lvl2pPr>
            <a:lvl3pPr marL="981883" indent="0">
              <a:buNone/>
              <a:defRPr sz="1900" b="1"/>
            </a:lvl3pPr>
            <a:lvl4pPr marL="1472824" indent="0">
              <a:buNone/>
              <a:defRPr sz="1700" b="1"/>
            </a:lvl4pPr>
            <a:lvl5pPr marL="1963765" indent="0">
              <a:buNone/>
              <a:defRPr sz="1700" b="1"/>
            </a:lvl5pPr>
            <a:lvl6pPr marL="2454707" indent="0">
              <a:buNone/>
              <a:defRPr sz="1700" b="1"/>
            </a:lvl6pPr>
            <a:lvl7pPr marL="2945648" indent="0">
              <a:buNone/>
              <a:defRPr sz="1700" b="1"/>
            </a:lvl7pPr>
            <a:lvl8pPr marL="3436590" indent="0">
              <a:buNone/>
              <a:defRPr sz="1700" b="1"/>
            </a:lvl8pPr>
            <a:lvl9pPr marL="392753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78064" y="3311147"/>
            <a:ext cx="3340871" cy="6015653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841017" y="2337139"/>
            <a:ext cx="3342183" cy="97400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0941" indent="0">
              <a:buNone/>
              <a:defRPr sz="2100" b="1"/>
            </a:lvl2pPr>
            <a:lvl3pPr marL="981883" indent="0">
              <a:buNone/>
              <a:defRPr sz="1900" b="1"/>
            </a:lvl3pPr>
            <a:lvl4pPr marL="1472824" indent="0">
              <a:buNone/>
              <a:defRPr sz="1700" b="1"/>
            </a:lvl4pPr>
            <a:lvl5pPr marL="1963765" indent="0">
              <a:buNone/>
              <a:defRPr sz="1700" b="1"/>
            </a:lvl5pPr>
            <a:lvl6pPr marL="2454707" indent="0">
              <a:buNone/>
              <a:defRPr sz="1700" b="1"/>
            </a:lvl6pPr>
            <a:lvl7pPr marL="2945648" indent="0">
              <a:buNone/>
              <a:defRPr sz="1700" b="1"/>
            </a:lvl7pPr>
            <a:lvl8pPr marL="3436590" indent="0">
              <a:buNone/>
              <a:defRPr sz="1700" b="1"/>
            </a:lvl8pPr>
            <a:lvl9pPr marL="392753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841017" y="3311147"/>
            <a:ext cx="3342183" cy="6015653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19/10/2019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571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19/10/2019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824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19/10/2019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847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8064" y="415706"/>
            <a:ext cx="2487604" cy="176916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56244" y="415707"/>
            <a:ext cx="4226957" cy="891109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78064" y="2184874"/>
            <a:ext cx="2487604" cy="7141927"/>
          </a:xfrm>
        </p:spPr>
        <p:txBody>
          <a:bodyPr/>
          <a:lstStyle>
            <a:lvl1pPr marL="0" indent="0">
              <a:buNone/>
              <a:defRPr sz="1500"/>
            </a:lvl1pPr>
            <a:lvl2pPr marL="490941" indent="0">
              <a:buNone/>
              <a:defRPr sz="1300"/>
            </a:lvl2pPr>
            <a:lvl3pPr marL="981883" indent="0">
              <a:buNone/>
              <a:defRPr sz="1100"/>
            </a:lvl3pPr>
            <a:lvl4pPr marL="1472824" indent="0">
              <a:buNone/>
              <a:defRPr sz="1000"/>
            </a:lvl4pPr>
            <a:lvl5pPr marL="1963765" indent="0">
              <a:buNone/>
              <a:defRPr sz="1000"/>
            </a:lvl5pPr>
            <a:lvl6pPr marL="2454707" indent="0">
              <a:buNone/>
              <a:defRPr sz="1000"/>
            </a:lvl6pPr>
            <a:lvl7pPr marL="2945648" indent="0">
              <a:buNone/>
              <a:defRPr sz="1000"/>
            </a:lvl7pPr>
            <a:lvl8pPr marL="3436590" indent="0">
              <a:buNone/>
              <a:defRPr sz="1000"/>
            </a:lvl8pPr>
            <a:lvl9pPr marL="392753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19/10/2019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960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2060" y="7308692"/>
            <a:ext cx="4536758" cy="86283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82060" y="932921"/>
            <a:ext cx="4536758" cy="6264593"/>
          </a:xfrm>
        </p:spPr>
        <p:txBody>
          <a:bodyPr/>
          <a:lstStyle>
            <a:lvl1pPr marL="0" indent="0">
              <a:buNone/>
              <a:defRPr sz="3400"/>
            </a:lvl1pPr>
            <a:lvl2pPr marL="490941" indent="0">
              <a:buNone/>
              <a:defRPr sz="3000"/>
            </a:lvl2pPr>
            <a:lvl3pPr marL="981883" indent="0">
              <a:buNone/>
              <a:defRPr sz="2600"/>
            </a:lvl3pPr>
            <a:lvl4pPr marL="1472824" indent="0">
              <a:buNone/>
              <a:defRPr sz="2100"/>
            </a:lvl4pPr>
            <a:lvl5pPr marL="1963765" indent="0">
              <a:buNone/>
              <a:defRPr sz="2100"/>
            </a:lvl5pPr>
            <a:lvl6pPr marL="2454707" indent="0">
              <a:buNone/>
              <a:defRPr sz="2100"/>
            </a:lvl6pPr>
            <a:lvl7pPr marL="2945648" indent="0">
              <a:buNone/>
              <a:defRPr sz="2100"/>
            </a:lvl7pPr>
            <a:lvl8pPr marL="3436590" indent="0">
              <a:buNone/>
              <a:defRPr sz="2100"/>
            </a:lvl8pPr>
            <a:lvl9pPr marL="3927531" indent="0">
              <a:buNone/>
              <a:defRPr sz="21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82060" y="8171524"/>
            <a:ext cx="4536758" cy="1225365"/>
          </a:xfrm>
        </p:spPr>
        <p:txBody>
          <a:bodyPr/>
          <a:lstStyle>
            <a:lvl1pPr marL="0" indent="0">
              <a:buNone/>
              <a:defRPr sz="1500"/>
            </a:lvl1pPr>
            <a:lvl2pPr marL="490941" indent="0">
              <a:buNone/>
              <a:defRPr sz="1300"/>
            </a:lvl2pPr>
            <a:lvl3pPr marL="981883" indent="0">
              <a:buNone/>
              <a:defRPr sz="1100"/>
            </a:lvl3pPr>
            <a:lvl4pPr marL="1472824" indent="0">
              <a:buNone/>
              <a:defRPr sz="1000"/>
            </a:lvl4pPr>
            <a:lvl5pPr marL="1963765" indent="0">
              <a:buNone/>
              <a:defRPr sz="1000"/>
            </a:lvl5pPr>
            <a:lvl6pPr marL="2454707" indent="0">
              <a:buNone/>
              <a:defRPr sz="1000"/>
            </a:lvl6pPr>
            <a:lvl7pPr marL="2945648" indent="0">
              <a:buNone/>
              <a:defRPr sz="1000"/>
            </a:lvl7pPr>
            <a:lvl8pPr marL="3436590" indent="0">
              <a:buNone/>
              <a:defRPr sz="1000"/>
            </a:lvl8pPr>
            <a:lvl9pPr marL="392753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19/10/2019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815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78063" y="418123"/>
            <a:ext cx="6805137" cy="1740165"/>
          </a:xfrm>
          <a:prstGeom prst="rect">
            <a:avLst/>
          </a:prstGeom>
        </p:spPr>
        <p:txBody>
          <a:bodyPr vert="horz" lIns="98188" tIns="49094" rIns="98188" bIns="4909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8063" y="2436232"/>
            <a:ext cx="6805137" cy="6890569"/>
          </a:xfrm>
          <a:prstGeom prst="rect">
            <a:avLst/>
          </a:prstGeom>
        </p:spPr>
        <p:txBody>
          <a:bodyPr vert="horz" lIns="98188" tIns="49094" rIns="98188" bIns="4909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78063" y="9677250"/>
            <a:ext cx="1764295" cy="555886"/>
          </a:xfrm>
          <a:prstGeom prst="rect">
            <a:avLst/>
          </a:prstGeom>
        </p:spPr>
        <p:txBody>
          <a:bodyPr vert="horz" lIns="98188" tIns="49094" rIns="98188" bIns="4909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3AED-E7F7-40E0-9F99-A4BB94EB04BB}" type="datetimeFigureOut">
              <a:rPr lang="es-PE" smtClean="0"/>
              <a:t>19/10/2019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83432" y="9677250"/>
            <a:ext cx="2394400" cy="555886"/>
          </a:xfrm>
          <a:prstGeom prst="rect">
            <a:avLst/>
          </a:prstGeom>
        </p:spPr>
        <p:txBody>
          <a:bodyPr vert="horz" lIns="98188" tIns="49094" rIns="98188" bIns="4909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418905" y="9677250"/>
            <a:ext cx="1764295" cy="555886"/>
          </a:xfrm>
          <a:prstGeom prst="rect">
            <a:avLst/>
          </a:prstGeom>
        </p:spPr>
        <p:txBody>
          <a:bodyPr vert="horz" lIns="98188" tIns="49094" rIns="98188" bIns="490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364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1883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8206" indent="-368206" algn="l" defTabSz="981883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7780" indent="-306838" algn="l" defTabSz="981883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353" indent="-245471" algn="l" defTabSz="98188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8295" indent="-245471" algn="l" defTabSz="9818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09236" indent="-245471" algn="l" defTabSz="981883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0177" indent="-245471" algn="l" defTabSz="98188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1119" indent="-245471" algn="l" defTabSz="98188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2060" indent="-245471" algn="l" defTabSz="98188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3002" indent="-245471" algn="l" defTabSz="98188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0941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883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824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765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4707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5648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6590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7531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megaidea.net"/>
          <p:cNvSpPr txBox="1"/>
          <p:nvPr/>
        </p:nvSpPr>
        <p:spPr>
          <a:xfrm>
            <a:off x="1440421" y="7856226"/>
            <a:ext cx="46805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tx2"/>
                </a:solidFill>
              </a:rPr>
              <a:t>Comparte tus trabajos terminados</a:t>
            </a:r>
          </a:p>
          <a:p>
            <a:pPr algn="ctr"/>
            <a:r>
              <a:rPr lang="es-PE" b="1" dirty="0" smtClean="0">
                <a:solidFill>
                  <a:schemeClr val="tx2"/>
                </a:solidFill>
              </a:rPr>
              <a:t>En nuestro Grupo en Facebook</a:t>
            </a:r>
          </a:p>
          <a:p>
            <a:pPr algn="ctr"/>
            <a:r>
              <a:rPr lang="es-PE" b="1" dirty="0" smtClean="0">
                <a:solidFill>
                  <a:schemeClr val="tx2"/>
                </a:solidFill>
              </a:rPr>
              <a:t>“GRUPO MEGA IDEA”</a:t>
            </a:r>
          </a:p>
          <a:p>
            <a:pPr algn="ctr"/>
            <a:r>
              <a:rPr lang="es-PE" b="1" dirty="0" err="1" smtClean="0">
                <a:solidFill>
                  <a:schemeClr val="tx2"/>
                </a:solidFill>
              </a:rPr>
              <a:t>wWw.MegaIdea.Net</a:t>
            </a:r>
            <a:endParaRPr lang="es-PE" b="1" dirty="0" smtClean="0">
              <a:solidFill>
                <a:schemeClr val="tx2"/>
              </a:solidFill>
            </a:endParaRPr>
          </a:p>
        </p:txBody>
      </p:sp>
      <p:pic>
        <p:nvPicPr>
          <p:cNvPr id="3" name="Molde - megaidea.n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5" y="107926"/>
            <a:ext cx="7199376" cy="7199376"/>
          </a:xfrm>
          <a:prstGeom prst="rect">
            <a:avLst/>
          </a:prstGeom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11" y="5508526"/>
            <a:ext cx="1158340" cy="1188823"/>
          </a:xfrm>
          <a:prstGeom prst="rect">
            <a:avLst/>
          </a:prstGeom>
        </p:spPr>
      </p:pic>
      <p:pic>
        <p:nvPicPr>
          <p:cNvPr id="5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15" y="2878486"/>
            <a:ext cx="1658256" cy="1658256"/>
          </a:xfrm>
          <a:prstGeom prst="rect">
            <a:avLst/>
          </a:prstGeom>
        </p:spPr>
      </p:pic>
      <p:pic>
        <p:nvPicPr>
          <p:cNvPr id="6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11" y="539974"/>
            <a:ext cx="1652159" cy="1883827"/>
          </a:xfrm>
          <a:prstGeom prst="rect">
            <a:avLst/>
          </a:prstGeom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9" y="2655963"/>
            <a:ext cx="1432684" cy="21033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641875" y="-900186"/>
            <a:ext cx="22776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 smtClean="0"/>
              <a:t>Invitación creado por</a:t>
            </a:r>
          </a:p>
          <a:p>
            <a:pPr algn="ctr"/>
            <a:r>
              <a:rPr lang="es-PE" dirty="0" err="1" smtClean="0"/>
              <a:t>wWw.Megaidea.Net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9131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gaidea.n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1" y="90493"/>
            <a:ext cx="7199376" cy="719937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555589" y="1261797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 smtClean="0">
                <a:solidFill>
                  <a:srgbClr val="FF0000"/>
                </a:solidFill>
                <a:effectLst>
                  <a:glow rad="203200">
                    <a:schemeClr val="bg1"/>
                  </a:glow>
                </a:effectLst>
                <a:latin typeface="Mf Be Yourself" pitchFamily="2" charset="0"/>
              </a:rPr>
              <a:t>Tengo el agrado de invitarte</a:t>
            </a:r>
          </a:p>
          <a:p>
            <a:pPr algn="ctr"/>
            <a:r>
              <a:rPr lang="es-PE" sz="1500" dirty="0" smtClean="0">
                <a:solidFill>
                  <a:srgbClr val="FF0000"/>
                </a:solidFill>
                <a:effectLst>
                  <a:glow rad="203200">
                    <a:schemeClr val="bg1"/>
                  </a:glow>
                </a:effectLst>
                <a:latin typeface="Mf Be Yourself" pitchFamily="2" charset="0"/>
              </a:rPr>
              <a:t> a celebrar conmigo </a:t>
            </a:r>
          </a:p>
          <a:p>
            <a:pPr algn="ctr"/>
            <a:r>
              <a:rPr lang="es-PE" sz="1500" dirty="0" smtClean="0">
                <a:solidFill>
                  <a:srgbClr val="FF0000"/>
                </a:solidFill>
                <a:effectLst>
                  <a:glow rad="203200">
                    <a:schemeClr val="bg1"/>
                  </a:glow>
                </a:effectLst>
                <a:latin typeface="Mf Be Yourself" pitchFamily="2" charset="0"/>
              </a:rPr>
              <a:t>Mis 4 Años dónde </a:t>
            </a:r>
          </a:p>
          <a:p>
            <a:pPr algn="ctr"/>
            <a:r>
              <a:rPr lang="es-PE" sz="1500" dirty="0" smtClean="0">
                <a:solidFill>
                  <a:srgbClr val="FF0000"/>
                </a:solidFill>
                <a:effectLst>
                  <a:glow rad="203200">
                    <a:schemeClr val="bg1"/>
                  </a:glow>
                </a:effectLst>
                <a:latin typeface="Mf Be Yourself" pitchFamily="2" charset="0"/>
              </a:rPr>
              <a:t>compartiremos juntos</a:t>
            </a:r>
          </a:p>
          <a:p>
            <a:pPr algn="ctr"/>
            <a:r>
              <a:rPr lang="es-PE" sz="1500" dirty="0" smtClean="0">
                <a:solidFill>
                  <a:srgbClr val="FF0000"/>
                </a:solidFill>
                <a:effectLst>
                  <a:glow rad="203200">
                    <a:schemeClr val="bg1"/>
                  </a:glow>
                </a:effectLst>
                <a:latin typeface="Mf Be Yourself" pitchFamily="2" charset="0"/>
              </a:rPr>
              <a:t> una tarde de alegría</a:t>
            </a:r>
          </a:p>
          <a:p>
            <a:pPr algn="ctr"/>
            <a:r>
              <a:rPr lang="es-PE" sz="1500" dirty="0" smtClean="0">
                <a:solidFill>
                  <a:srgbClr val="FF0000"/>
                </a:solidFill>
                <a:effectLst>
                  <a:glow rad="203200">
                    <a:schemeClr val="bg1"/>
                  </a:glow>
                </a:effectLst>
                <a:latin typeface="Mf Be Yourself" pitchFamily="2" charset="0"/>
              </a:rPr>
              <a:t> y mucha diversión.</a:t>
            </a:r>
            <a:endParaRPr lang="es-PE" sz="1500" dirty="0">
              <a:solidFill>
                <a:srgbClr val="FF0000"/>
              </a:solidFill>
              <a:effectLst>
                <a:glow rad="203200">
                  <a:schemeClr val="bg1"/>
                </a:glow>
              </a:effectLst>
              <a:latin typeface="Mf Be Yourself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225721" y="3013638"/>
            <a:ext cx="216024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  <a:latin typeface="Mf Be Yourself" pitchFamily="2" charset="0"/>
              </a:rPr>
              <a:t>Día: Sábado 15 de Junio Hora:  4:00 pm.</a:t>
            </a:r>
          </a:p>
          <a:p>
            <a:r>
              <a:rPr lang="es-PE" dirty="0" smtClean="0">
                <a:solidFill>
                  <a:srgbClr val="FF0000"/>
                </a:solidFill>
                <a:latin typeface="Mf Be Yourself" pitchFamily="2" charset="0"/>
              </a:rPr>
              <a:t>Lugar: Los Rosales A-11</a:t>
            </a:r>
            <a:endParaRPr lang="es-PE" dirty="0">
              <a:solidFill>
                <a:srgbClr val="FF0000"/>
              </a:solidFill>
              <a:latin typeface="Mf Be Yourself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491355" y="2628917"/>
            <a:ext cx="162897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  <a:latin typeface="Mf Be Yourself" pitchFamily="2" charset="0"/>
              </a:rPr>
              <a:t>Que se realizará:</a:t>
            </a:r>
            <a:endParaRPr lang="es-PE" dirty="0">
              <a:solidFill>
                <a:srgbClr val="FF0000"/>
              </a:solidFill>
              <a:latin typeface="Mf Be Yourself" pitchFamily="2" charset="0"/>
            </a:endParaRPr>
          </a:p>
        </p:txBody>
      </p:sp>
      <p:pic>
        <p:nvPicPr>
          <p:cNvPr id="6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89" y="2821278"/>
            <a:ext cx="2365453" cy="205453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049346" y="3448139"/>
            <a:ext cx="1343753" cy="131967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3204567" y="4408164"/>
            <a:ext cx="11304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000" dirty="0" smtClean="0">
                <a:solidFill>
                  <a:schemeClr val="bg1"/>
                </a:solidFill>
                <a:effectLst>
                  <a:glow rad="165100">
                    <a:srgbClr val="FF0000"/>
                  </a:glow>
                </a:effectLst>
                <a:latin typeface="Beyond The Mountains" pitchFamily="2" charset="0"/>
              </a:rPr>
              <a:t>Emilio</a:t>
            </a:r>
            <a:endParaRPr lang="es-PE" sz="3000" dirty="0">
              <a:solidFill>
                <a:schemeClr val="bg1"/>
              </a:solidFill>
              <a:effectLst>
                <a:glow rad="165100">
                  <a:srgbClr val="FF0000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7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0" y="2537937"/>
            <a:ext cx="1396105" cy="23044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46" y="5230969"/>
            <a:ext cx="1012024" cy="99373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335686" y="5530592"/>
            <a:ext cx="3786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500" dirty="0" smtClean="0">
                <a:solidFill>
                  <a:schemeClr val="bg1"/>
                </a:solidFill>
                <a:effectLst>
                  <a:glow rad="165100">
                    <a:srgbClr val="FF0000"/>
                  </a:glow>
                </a:effectLst>
                <a:latin typeface="Beyond The Mountains" pitchFamily="2" charset="0"/>
              </a:rPr>
              <a:t>4</a:t>
            </a:r>
            <a:endParaRPr lang="es-PE" sz="2500" dirty="0">
              <a:solidFill>
                <a:schemeClr val="bg1"/>
              </a:solidFill>
              <a:effectLst>
                <a:glow rad="165100">
                  <a:srgbClr val="FF0000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10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33" y="128563"/>
            <a:ext cx="1427568" cy="915467"/>
          </a:xfrm>
          <a:prstGeom prst="rect">
            <a:avLst/>
          </a:prstGeom>
        </p:spPr>
      </p:pic>
      <p:pic>
        <p:nvPicPr>
          <p:cNvPr id="15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33" y="6307269"/>
            <a:ext cx="1427568" cy="915467"/>
          </a:xfrm>
          <a:prstGeom prst="rect">
            <a:avLst/>
          </a:prstGeom>
        </p:spPr>
      </p:pic>
      <p:pic>
        <p:nvPicPr>
          <p:cNvPr id="16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63" y="3947510"/>
            <a:ext cx="936104" cy="894915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2641875" y="-900186"/>
            <a:ext cx="22776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 smtClean="0"/>
              <a:t>Invitación creado por</a:t>
            </a:r>
          </a:p>
          <a:p>
            <a:pPr algn="ctr"/>
            <a:r>
              <a:rPr lang="es-PE" dirty="0" err="1" smtClean="0"/>
              <a:t>wWw.Megaidea.Net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7783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egaidea.n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" y="107926"/>
            <a:ext cx="3639312" cy="3639312"/>
          </a:xfrm>
          <a:prstGeom prst="rect">
            <a:avLst/>
          </a:prstGeom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4" y="827158"/>
            <a:ext cx="2194750" cy="2200847"/>
          </a:xfrm>
          <a:prstGeom prst="rect">
            <a:avLst/>
          </a:prstGeom>
        </p:spPr>
      </p:pic>
      <p:pic>
        <p:nvPicPr>
          <p:cNvPr id="11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68" y="2217167"/>
            <a:ext cx="2286198" cy="810838"/>
          </a:xfrm>
          <a:prstGeom prst="rect">
            <a:avLst/>
          </a:prstGeom>
        </p:spPr>
      </p:pic>
      <p:pic>
        <p:nvPicPr>
          <p:cNvPr id="12" name="megaidea.n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5" y="107926"/>
            <a:ext cx="3639312" cy="3639312"/>
          </a:xfrm>
          <a:prstGeom prst="rect">
            <a:avLst/>
          </a:prstGeom>
        </p:spPr>
      </p:pic>
      <p:pic>
        <p:nvPicPr>
          <p:cNvPr id="13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76" y="827158"/>
            <a:ext cx="2194750" cy="2200847"/>
          </a:xfrm>
          <a:prstGeom prst="rect">
            <a:avLst/>
          </a:prstGeom>
        </p:spPr>
      </p:pic>
      <p:pic>
        <p:nvPicPr>
          <p:cNvPr id="14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40" y="2217167"/>
            <a:ext cx="2286198" cy="810838"/>
          </a:xfrm>
          <a:prstGeom prst="rect">
            <a:avLst/>
          </a:prstGeom>
        </p:spPr>
      </p:pic>
      <p:pic>
        <p:nvPicPr>
          <p:cNvPr id="15" name="megaidea.n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" y="3747237"/>
            <a:ext cx="3639312" cy="3639312"/>
          </a:xfrm>
          <a:prstGeom prst="rect">
            <a:avLst/>
          </a:prstGeom>
        </p:spPr>
      </p:pic>
      <p:pic>
        <p:nvPicPr>
          <p:cNvPr id="16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4" y="4466469"/>
            <a:ext cx="2194750" cy="2200847"/>
          </a:xfrm>
          <a:prstGeom prst="rect">
            <a:avLst/>
          </a:prstGeom>
        </p:spPr>
      </p:pic>
      <p:pic>
        <p:nvPicPr>
          <p:cNvPr id="17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68" y="5856478"/>
            <a:ext cx="2286198" cy="810838"/>
          </a:xfrm>
          <a:prstGeom prst="rect">
            <a:avLst/>
          </a:prstGeom>
        </p:spPr>
      </p:pic>
      <p:pic>
        <p:nvPicPr>
          <p:cNvPr id="18" name="megaidea.n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5" y="3747237"/>
            <a:ext cx="3639312" cy="3639312"/>
          </a:xfrm>
          <a:prstGeom prst="rect">
            <a:avLst/>
          </a:prstGeom>
        </p:spPr>
      </p:pic>
      <p:pic>
        <p:nvPicPr>
          <p:cNvPr id="19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76" y="4466469"/>
            <a:ext cx="2194750" cy="2200847"/>
          </a:xfrm>
          <a:prstGeom prst="rect">
            <a:avLst/>
          </a:prstGeom>
        </p:spPr>
      </p:pic>
      <p:pic>
        <p:nvPicPr>
          <p:cNvPr id="20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40" y="5856478"/>
            <a:ext cx="2286198" cy="810838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2641875" y="-900186"/>
            <a:ext cx="22776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 smtClean="0"/>
              <a:t>Invitación creado por</a:t>
            </a:r>
          </a:p>
          <a:p>
            <a:pPr algn="ctr"/>
            <a:r>
              <a:rPr lang="es-PE" dirty="0" err="1" smtClean="0"/>
              <a:t>wWw.Megaidea.Net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79836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74</Words>
  <Application>Microsoft Office PowerPoint</Application>
  <PresentationFormat>Personalizado</PresentationFormat>
  <Paragraphs>21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Beyond The Mountains</vt:lpstr>
      <vt:lpstr>Calibri</vt:lpstr>
      <vt:lpstr>Mf Be Yourself</vt:lpstr>
      <vt:lpstr>Tema de Office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Robnei;MegaIdea.Net</dc:creator>
  <cp:keywords>Cajita Mickey Mouse</cp:keywords>
  <cp:lastModifiedBy>WIN7</cp:lastModifiedBy>
  <cp:revision>29</cp:revision>
  <cp:lastPrinted>2019-04-15T01:18:41Z</cp:lastPrinted>
  <dcterms:created xsi:type="dcterms:W3CDTF">2016-09-14T03:33:06Z</dcterms:created>
  <dcterms:modified xsi:type="dcterms:W3CDTF">2019-10-19T16:02:00Z</dcterms:modified>
</cp:coreProperties>
</file>