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</p:sldIdLst>
  <p:sldSz cx="10693400" cy="7561263"/>
  <p:notesSz cx="6858000" cy="9144000"/>
  <p:embeddedFontLst>
    <p:embeddedFont>
      <p:font typeface="Walt Disney Script" pitchFamily="66" charset="0"/>
      <p:regular r:id="rId4"/>
    </p:embeddedFont>
    <p:embeddedFont>
      <p:font typeface="Calibri" pitchFamily="34" charset="0"/>
      <p:regular r:id="rId5"/>
      <p:bold r:id="rId6"/>
      <p:italic r:id="rId7"/>
      <p:boldItalic r:id="rId8"/>
    </p:embeddedFont>
    <p:embeddedFont>
      <p:font typeface="Minnie" pitchFamily="2" charset="0"/>
      <p:regular r:id="rId9"/>
    </p:embeddedFont>
  </p:embeddedFontLst>
  <p:defaultTextStyle>
    <a:defPPr>
      <a:defRPr lang="es-PE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852" y="-72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BA83-CF83-419D-BCE4-85CAD2006C2F}" type="datetimeFigureOut">
              <a:rPr lang="es-PE" smtClean="0"/>
              <a:t>16/05/2018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A5EA-1FBB-4207-B4CD-38D7EC0FF1A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102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BA83-CF83-419D-BCE4-85CAD2006C2F}" type="datetimeFigureOut">
              <a:rPr lang="es-PE" smtClean="0"/>
              <a:t>16/05/2018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A5EA-1FBB-4207-B4CD-38D7EC0FF1A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57388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BA83-CF83-419D-BCE4-85CAD2006C2F}" type="datetimeFigureOut">
              <a:rPr lang="es-PE" smtClean="0"/>
              <a:t>16/05/2018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A5EA-1FBB-4207-B4CD-38D7EC0FF1A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66420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BA83-CF83-419D-BCE4-85CAD2006C2F}" type="datetimeFigureOut">
              <a:rPr lang="es-PE" smtClean="0"/>
              <a:t>16/05/2018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A5EA-1FBB-4207-B4CD-38D7EC0FF1A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81013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BA83-CF83-419D-BCE4-85CAD2006C2F}" type="datetimeFigureOut">
              <a:rPr lang="es-PE" smtClean="0"/>
              <a:t>16/05/2018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A5EA-1FBB-4207-B4CD-38D7EC0FF1A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4527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BA83-CF83-419D-BCE4-85CAD2006C2F}" type="datetimeFigureOut">
              <a:rPr lang="es-PE" smtClean="0"/>
              <a:t>16/05/2018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A5EA-1FBB-4207-B4CD-38D7EC0FF1A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3160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BA83-CF83-419D-BCE4-85CAD2006C2F}" type="datetimeFigureOut">
              <a:rPr lang="es-PE" smtClean="0"/>
              <a:t>16/05/2018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A5EA-1FBB-4207-B4CD-38D7EC0FF1A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07089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BA83-CF83-419D-BCE4-85CAD2006C2F}" type="datetimeFigureOut">
              <a:rPr lang="es-PE" smtClean="0"/>
              <a:t>16/05/2018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A5EA-1FBB-4207-B4CD-38D7EC0FF1A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9279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BA83-CF83-419D-BCE4-85CAD2006C2F}" type="datetimeFigureOut">
              <a:rPr lang="es-PE" smtClean="0"/>
              <a:t>16/05/2018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A5EA-1FBB-4207-B4CD-38D7EC0FF1A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76010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BA83-CF83-419D-BCE4-85CAD2006C2F}" type="datetimeFigureOut">
              <a:rPr lang="es-PE" smtClean="0"/>
              <a:t>16/05/2018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A5EA-1FBB-4207-B4CD-38D7EC0FF1A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26036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BA83-CF83-419D-BCE4-85CAD2006C2F}" type="datetimeFigureOut">
              <a:rPr lang="es-PE" smtClean="0"/>
              <a:t>16/05/2018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A5EA-1FBB-4207-B4CD-38D7EC0FF1A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57870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9BA83-CF83-419D-BCE4-85CAD2006C2F}" type="datetimeFigureOut">
              <a:rPr lang="es-PE" smtClean="0"/>
              <a:t>16/05/2018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0A5EA-1FBB-4207-B4CD-38D7EC0FF1A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2932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obnei\Desktop\mickey invitac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34" y="244251"/>
            <a:ext cx="5035550" cy="360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 rot="451120">
            <a:off x="2826420" y="1634871"/>
            <a:ext cx="21114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Minnie" pitchFamily="2" charset="0"/>
              </a:rPr>
              <a:t>A</a:t>
            </a:r>
            <a:r>
              <a:rPr lang="es-PE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Minnie" pitchFamily="2" charset="0"/>
              </a:rPr>
              <a:t>L</a:t>
            </a:r>
            <a:r>
              <a:rPr lang="es-PE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latin typeface="Minnie" pitchFamily="2" charset="0"/>
              </a:rPr>
              <a:t>E</a:t>
            </a:r>
            <a:r>
              <a:rPr lang="es-PE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Minnie" pitchFamily="2" charset="0"/>
              </a:rPr>
              <a:t>X</a:t>
            </a:r>
            <a:r>
              <a:rPr lang="es-PE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Minnie" pitchFamily="2" charset="0"/>
              </a:rPr>
              <a:t>A</a:t>
            </a:r>
            <a:r>
              <a:rPr lang="es-PE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Minnie" pitchFamily="2" charset="0"/>
              </a:rPr>
              <a:t>N</a:t>
            </a:r>
            <a:r>
              <a:rPr lang="es-PE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latin typeface="Minnie" pitchFamily="2" charset="0"/>
              </a:rPr>
              <a:t>D</a:t>
            </a:r>
            <a:r>
              <a:rPr lang="es-PE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Minnie" pitchFamily="2" charset="0"/>
              </a:rPr>
              <a:t>E</a:t>
            </a:r>
            <a:r>
              <a:rPr lang="es-PE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Minnie" pitchFamily="2" charset="0"/>
              </a:rPr>
              <a:t>R</a:t>
            </a:r>
            <a:endParaRPr lang="es-PE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Minnie" pitchFamily="2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 rot="358017">
            <a:off x="3109830" y="1360014"/>
            <a:ext cx="15446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 smtClean="0">
                <a:solidFill>
                  <a:schemeClr val="bg1"/>
                </a:solidFill>
                <a:latin typeface="Walt Disney Script" pitchFamily="66" charset="0"/>
              </a:rPr>
              <a:t>Ven a mi Fiesta de Cumpleaños</a:t>
            </a:r>
            <a:endParaRPr lang="es-PE" sz="1200" dirty="0">
              <a:solidFill>
                <a:schemeClr val="bg1"/>
              </a:solidFill>
              <a:latin typeface="Walt Disney Script" pitchFamily="66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 rot="358017">
            <a:off x="2825000" y="2216828"/>
            <a:ext cx="1811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200" dirty="0" smtClean="0">
                <a:solidFill>
                  <a:schemeClr val="bg1"/>
                </a:solidFill>
                <a:latin typeface="Walt Disney Script" pitchFamily="66" charset="0"/>
              </a:rPr>
              <a:t>El día 7 de Octubre del 2017</a:t>
            </a:r>
          </a:p>
          <a:p>
            <a:pPr algn="ctr"/>
            <a:r>
              <a:rPr lang="es-PE" sz="1200" dirty="0" smtClean="0">
                <a:solidFill>
                  <a:schemeClr val="bg1"/>
                </a:solidFill>
                <a:latin typeface="Walt Disney Script" pitchFamily="66" charset="0"/>
              </a:rPr>
              <a:t>a horas 3:00 pm. , en el Centro de</a:t>
            </a:r>
          </a:p>
          <a:p>
            <a:pPr algn="ctr"/>
            <a:r>
              <a:rPr lang="es-PE" sz="1200" dirty="0" smtClean="0">
                <a:solidFill>
                  <a:schemeClr val="bg1"/>
                </a:solidFill>
                <a:latin typeface="Walt Disney Script" pitchFamily="66" charset="0"/>
              </a:rPr>
              <a:t>Eventos Bolognesi.</a:t>
            </a:r>
            <a:endParaRPr lang="es-PE" sz="1200" dirty="0">
              <a:solidFill>
                <a:schemeClr val="bg1"/>
              </a:solidFill>
              <a:latin typeface="Walt Disney Script" pitchFamily="66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 rot="358017">
            <a:off x="3406604" y="1971318"/>
            <a:ext cx="514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200" dirty="0" smtClean="0">
                <a:solidFill>
                  <a:schemeClr val="bg1"/>
                </a:solidFill>
                <a:latin typeface="Walt Disney Script" pitchFamily="66" charset="0"/>
              </a:rPr>
              <a:t>Cumple</a:t>
            </a:r>
            <a:endParaRPr lang="es-PE" sz="1200" dirty="0">
              <a:solidFill>
                <a:schemeClr val="bg1"/>
              </a:solidFill>
              <a:latin typeface="Walt Disney Script" pitchFamily="66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 rot="451120">
            <a:off x="3790501" y="1917488"/>
            <a:ext cx="42030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3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Minnie" pitchFamily="2" charset="0"/>
              </a:rPr>
              <a:t>3</a:t>
            </a:r>
            <a:endParaRPr lang="es-PE" sz="23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Minnie" pitchFamily="2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 rot="451120">
            <a:off x="2668744" y="214085"/>
            <a:ext cx="69762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5000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latin typeface="Minnie" pitchFamily="2" charset="0"/>
              </a:rPr>
              <a:t>3</a:t>
            </a:r>
            <a:endParaRPr lang="es-PE" sz="5000" dirty="0">
              <a:ln>
                <a:solidFill>
                  <a:schemeClr val="bg1"/>
                </a:solidFill>
              </a:ln>
              <a:solidFill>
                <a:srgbClr val="00B0F0"/>
              </a:solidFill>
              <a:latin typeface="Minni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625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obnei\Desktop\mickey invitac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4" y="252238"/>
            <a:ext cx="10279063" cy="695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0024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30</Words>
  <Application>Microsoft Office PowerPoint</Application>
  <PresentationFormat>Personalizado</PresentationFormat>
  <Paragraphs>8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Walt Disney Script</vt:lpstr>
      <vt:lpstr>Calibri</vt:lpstr>
      <vt:lpstr>Minnie</vt:lpstr>
      <vt:lpstr>Tema de Office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Robnei</dc:creator>
  <cp:lastModifiedBy>Luffi</cp:lastModifiedBy>
  <cp:revision>4</cp:revision>
  <dcterms:created xsi:type="dcterms:W3CDTF">2017-01-21T21:16:15Z</dcterms:created>
  <dcterms:modified xsi:type="dcterms:W3CDTF">2018-05-16T20:22:37Z</dcterms:modified>
</cp:coreProperties>
</file>