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Placard-Rob" panose="020B0606030402050204" pitchFamily="34" charset="0"/>
      <p:bold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BaaBookHmkBold" panose="00000400000000000000" pitchFamily="2" charset="0"/>
      <p:regular r:id="rId8"/>
    </p:embeddedFont>
    <p:embeddedFont>
      <p:font typeface="Splatch-Rob" panose="03000600000000000000" pitchFamily="66" charset="0"/>
      <p:regular r:id="rId9"/>
    </p:embeddedFont>
    <p:embeddedFont>
      <p:font typeface="Porky's" panose="00000700000000000000" pitchFamily="2" charset="0"/>
      <p:bold r:id="rId10"/>
    </p:embeddedFont>
    <p:embeddedFont>
      <p:font typeface="Calibri Light" panose="020F0302020204030204" pitchFamily="34" charset="0"/>
      <p:regular r:id="rId11"/>
      <p:italic r:id="rId12"/>
    </p:embeddedFont>
    <p:embeddedFont>
      <p:font typeface="Lobster-Bonifiesta.com" panose="02000506000000020003" pitchFamily="50" charset="0"/>
      <p:regular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DEB0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292" y="36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04/01/2022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onifiesta.com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96" y="-47416"/>
            <a:ext cx="3557222" cy="2938368"/>
          </a:xfrm>
          <a:prstGeom prst="rect">
            <a:avLst/>
          </a:prstGeom>
        </p:spPr>
      </p:pic>
      <p:pic>
        <p:nvPicPr>
          <p:cNvPr id="3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28" y="1501242"/>
            <a:ext cx="4743759" cy="5638236"/>
          </a:xfrm>
          <a:prstGeom prst="rect">
            <a:avLst/>
          </a:prstGeom>
        </p:spPr>
      </p:pic>
      <p:sp>
        <p:nvSpPr>
          <p:cNvPr id="18" name="Bonifiesta.com"/>
          <p:cNvSpPr txBox="1"/>
          <p:nvPr/>
        </p:nvSpPr>
        <p:spPr>
          <a:xfrm>
            <a:off x="826479" y="4315152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Domingo  15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Noviembre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19" name="Bonifiesta.com"/>
          <p:cNvSpPr txBox="1"/>
          <p:nvPr/>
        </p:nvSpPr>
        <p:spPr>
          <a:xfrm>
            <a:off x="1728001" y="538903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0" name="Bonifiesta.com"/>
          <p:cNvSpPr txBox="1"/>
          <p:nvPr/>
        </p:nvSpPr>
        <p:spPr>
          <a:xfrm>
            <a:off x="1728000" y="5831486"/>
            <a:ext cx="175245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Mi Casa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21" name="Bonifiesta.com"/>
          <p:cNvSpPr txBox="1"/>
          <p:nvPr/>
        </p:nvSpPr>
        <p:spPr>
          <a:xfrm>
            <a:off x="749734" y="3903468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FF9B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FF9B"/>
              </a:solidFill>
              <a:effectLst/>
              <a:latin typeface="BaaBookHmkBold" panose="00000400000000000000" pitchFamily="2" charset="0"/>
            </a:endParaRPr>
          </a:p>
        </p:txBody>
      </p:sp>
      <p:pic>
        <p:nvPicPr>
          <p:cNvPr id="25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265" y="5270505"/>
            <a:ext cx="1707227" cy="2675573"/>
          </a:xfrm>
          <a:prstGeom prst="rect">
            <a:avLst/>
          </a:prstGeom>
        </p:spPr>
      </p:pic>
      <p:pic>
        <p:nvPicPr>
          <p:cNvPr id="26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7" y="5306863"/>
            <a:ext cx="2633182" cy="1729123"/>
          </a:xfrm>
          <a:prstGeom prst="rect">
            <a:avLst/>
          </a:prstGeom>
        </p:spPr>
      </p:pic>
      <p:pic>
        <p:nvPicPr>
          <p:cNvPr id="27" name="bonifiesta.com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96" y="0"/>
            <a:ext cx="3651878" cy="3477978"/>
          </a:xfrm>
          <a:prstGeom prst="rect">
            <a:avLst/>
          </a:prstGeom>
        </p:spPr>
      </p:pic>
      <p:sp>
        <p:nvSpPr>
          <p:cNvPr id="28" name="Bonifiesta.com"/>
          <p:cNvSpPr txBox="1"/>
          <p:nvPr/>
        </p:nvSpPr>
        <p:spPr>
          <a:xfrm>
            <a:off x="1458082" y="3469442"/>
            <a:ext cx="232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>
                <a:solidFill>
                  <a:srgbClr val="FFFF00"/>
                </a:solidFill>
                <a:effectLst>
                  <a:glow rad="127000">
                    <a:srgbClr val="002060"/>
                  </a:glow>
                </a:effectLst>
                <a:latin typeface="Lobster-Bonifiesta.com" panose="02000506000000020003" pitchFamily="50" charset="0"/>
              </a:rPr>
              <a:t>Cumple 8</a:t>
            </a:r>
          </a:p>
        </p:txBody>
      </p:sp>
      <p:sp>
        <p:nvSpPr>
          <p:cNvPr id="29" name="Bonifiesta.com"/>
          <p:cNvSpPr txBox="1"/>
          <p:nvPr/>
        </p:nvSpPr>
        <p:spPr>
          <a:xfrm>
            <a:off x="1397986" y="2832315"/>
            <a:ext cx="2428688" cy="6450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s-PE" sz="800" dirty="0">
                <a:gradFill flip="none" rotWithShape="1">
                  <a:gsLst>
                    <a:gs pos="11000">
                      <a:srgbClr val="FFFF00"/>
                    </a:gs>
                    <a:gs pos="70000">
                      <a:srgbClr val="00B0F0"/>
                    </a:gs>
                  </a:gsLst>
                  <a:lin ang="16200000" scaled="1"/>
                  <a:tileRect/>
                </a:gradFill>
                <a:effectLst>
                  <a:glow rad="190500">
                    <a:schemeClr val="tx1"/>
                  </a:glow>
                </a:effectLst>
                <a:latin typeface="Splatch-Rob" panose="03000600000000000000" pitchFamily="66" charset="0"/>
              </a:rPr>
              <a:t>MATTEW</a:t>
            </a:r>
          </a:p>
        </p:txBody>
      </p:sp>
      <p:pic>
        <p:nvPicPr>
          <p:cNvPr id="30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1181">
            <a:off x="4259664" y="3267220"/>
            <a:ext cx="798382" cy="796376"/>
          </a:xfrm>
          <a:prstGeom prst="rect">
            <a:avLst/>
          </a:prstGeom>
        </p:spPr>
      </p:pic>
      <p:pic>
        <p:nvPicPr>
          <p:cNvPr id="31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26" y="3237891"/>
            <a:ext cx="802982" cy="804218"/>
          </a:xfrm>
          <a:prstGeom prst="rect">
            <a:avLst/>
          </a:prstGeom>
        </p:spPr>
      </p:pic>
      <p:pic>
        <p:nvPicPr>
          <p:cNvPr id="1028" name="bonifiesta.com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5781" y="234125"/>
            <a:ext cx="593661" cy="15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bonifiesta.com" descr="https://www.megaidea.net/wp-content/uploads/2019/09/globo-azul-rey2-385x102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6654" y="240630"/>
            <a:ext cx="593661" cy="1578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bonifiesta.com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9" y="1273419"/>
            <a:ext cx="602687" cy="13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bonifiesta.com" descr="https://www.megaidea.net/wp-content/uploads/2019/09/globo-celeste-441x1024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374" y="1285208"/>
            <a:ext cx="602687" cy="139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Megaidea.net"/>
          <p:cNvSpPr txBox="1"/>
          <p:nvPr/>
        </p:nvSpPr>
        <p:spPr>
          <a:xfrm>
            <a:off x="38316" y="6644793"/>
            <a:ext cx="503058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500" b="1" dirty="0" smtClean="0">
                <a:solidFill>
                  <a:srgbClr val="00B0F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500" b="1" dirty="0">
              <a:solidFill>
                <a:srgbClr val="00B0F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4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8" grpId="0"/>
      <p:bldP spid="28" grpId="1"/>
      <p:bldP spid="29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22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Placard-Rob</vt:lpstr>
      <vt:lpstr>Calibri</vt:lpstr>
      <vt:lpstr>BaaBookHmkBold</vt:lpstr>
      <vt:lpstr>Splatch-Rob</vt:lpstr>
      <vt:lpstr>Arial</vt:lpstr>
      <vt:lpstr>Porky's</vt:lpstr>
      <vt:lpstr>Calibri Light</vt:lpstr>
      <vt:lpstr>Lobster-Bonifiesta.com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Luca</cp:keywords>
  <cp:lastModifiedBy>User</cp:lastModifiedBy>
  <cp:revision>17</cp:revision>
  <dcterms:created xsi:type="dcterms:W3CDTF">2020-07-01T17:31:42Z</dcterms:created>
  <dcterms:modified xsi:type="dcterms:W3CDTF">2022-01-04T21:09:10Z</dcterms:modified>
</cp:coreProperties>
</file>