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9675" cy="10439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owworm Rob" panose="020F0804020102020204" pitchFamily="34" charset="0"/>
      <p:regular r:id="rId7"/>
    </p:embeddedFont>
    <p:embeddedFont>
      <p:font typeface="Sweet Home Oklahoma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Glowworm" panose="020F0804020102020204" pitchFamily="34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701"/>
    <a:srgbClr val="643B17"/>
    <a:srgbClr val="3B1D13"/>
    <a:srgbClr val="FEA437"/>
    <a:srgbClr val="4D9EBB"/>
    <a:srgbClr val="2C6072"/>
    <a:srgbClr val="26EE5F"/>
    <a:srgbClr val="DAFCE4"/>
    <a:srgbClr val="AE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11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3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33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9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683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124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28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28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695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2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6AED-5160-48AE-905C-B6A3687ECC72}" type="datetimeFigureOut">
              <a:rPr lang="es-PE" smtClean="0"/>
              <a:t>21/07/2021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3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555" y="78968"/>
            <a:ext cx="6655406" cy="72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476323" y="2474942"/>
            <a:ext cx="2577135" cy="3549384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733974" y="2245284"/>
            <a:ext cx="2577135" cy="3549384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-5619" r="2585" b="-25781"/>
          <a:stretch/>
        </p:blipFill>
        <p:spPr>
          <a:xfrm>
            <a:off x="-173815" y="-111946"/>
            <a:ext cx="7733490" cy="1820283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7" y="5692691"/>
            <a:ext cx="6251920" cy="5011227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4626786" y="10019584"/>
            <a:ext cx="323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3B1D13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000" b="1" dirty="0">
              <a:solidFill>
                <a:srgbClr val="3B1D13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72" y="148793"/>
            <a:ext cx="2821667" cy="1852895"/>
          </a:xfrm>
          <a:prstGeom prst="rect">
            <a:avLst/>
          </a:prstGeom>
        </p:spPr>
      </p:pic>
      <p:pic>
        <p:nvPicPr>
          <p:cNvPr id="3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" y="113733"/>
            <a:ext cx="2275423" cy="3566052"/>
          </a:xfrm>
          <a:prstGeom prst="rect">
            <a:avLst/>
          </a:prstGeom>
        </p:spPr>
      </p:pic>
      <p:sp>
        <p:nvSpPr>
          <p:cNvPr id="18" name="Megaidea.net"/>
          <p:cNvSpPr txBox="1"/>
          <p:nvPr/>
        </p:nvSpPr>
        <p:spPr>
          <a:xfrm>
            <a:off x="1261674" y="2226644"/>
            <a:ext cx="52143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500" dirty="0" smtClean="0">
                <a:solidFill>
                  <a:srgbClr val="FF0000"/>
                </a:solidFill>
                <a:effectLst>
                  <a:glow rad="177800">
                    <a:schemeClr val="bg1"/>
                  </a:glow>
                </a:effectLst>
                <a:latin typeface="Glowworm" panose="020F0804020102020204" pitchFamily="34" charset="0"/>
              </a:rPr>
              <a:t>SEBASTIAN</a:t>
            </a:r>
            <a:endParaRPr lang="es-PE" sz="7500" dirty="0">
              <a:solidFill>
                <a:srgbClr val="FF0000"/>
              </a:solidFill>
              <a:effectLst>
                <a:glow rad="177800">
                  <a:schemeClr val="bg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1143121" y="3221032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Glowworm Rob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261674" y="3695228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EA437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Mis 3 Añitos</a:t>
            </a:r>
            <a:endParaRPr lang="es-PE" sz="4800" dirty="0">
              <a:solidFill>
                <a:srgbClr val="FEA437"/>
              </a:solidFill>
              <a:effectLst>
                <a:glow rad="127000">
                  <a:schemeClr val="bg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1906107" y="4422831"/>
            <a:ext cx="40742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Dia: Domingo </a:t>
            </a:r>
            <a:r>
              <a:rPr lang="es-PE" sz="25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8</a:t>
            </a:r>
            <a:r>
              <a:rPr lang="es-PE" sz="2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 de Agosto </a:t>
            </a:r>
          </a:p>
          <a:p>
            <a:pPr algn="ctr"/>
            <a:r>
              <a:rPr lang="es-PE" sz="2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Glowworm Rob" panose="020F0804020102020204" pitchFamily="34" charset="0"/>
              </a:rPr>
              <a:t>Lugar: Calle Huilca #07</a:t>
            </a:r>
            <a:endParaRPr lang="es-PE" sz="25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672157" y="1639140"/>
            <a:ext cx="654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00B0F0"/>
                </a:solidFill>
                <a:effectLst>
                  <a:glow rad="203200">
                    <a:schemeClr val="bg1"/>
                  </a:glow>
                </a:effectLst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00B0F0"/>
                </a:solidFill>
                <a:effectLst>
                  <a:glow rad="203200">
                    <a:schemeClr val="bg1"/>
                  </a:glow>
                </a:effectLst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00B0F0"/>
                </a:solidFill>
                <a:effectLst>
                  <a:glow rad="203200">
                    <a:schemeClr val="bg1"/>
                  </a:glow>
                </a:effectLst>
                <a:latin typeface="Sweet Home Oklahoma" pitchFamily="2" charset="0"/>
              </a:rPr>
              <a:t>! </a:t>
            </a:r>
            <a:endParaRPr lang="es-PE" sz="4400" dirty="0">
              <a:solidFill>
                <a:srgbClr val="00B0F0"/>
              </a:solidFill>
              <a:effectLst>
                <a:glow rad="203200">
                  <a:schemeClr val="bg1"/>
                </a:glow>
              </a:effectLst>
              <a:latin typeface="Sweet Home Oklaho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Glowworm Rob</vt:lpstr>
      <vt:lpstr>Arial</vt:lpstr>
      <vt:lpstr>Sweet Home Oklahoma</vt:lpstr>
      <vt:lpstr>Calibri Light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Luca Pixar</cp:keywords>
  <cp:lastModifiedBy>MEGAIDEA</cp:lastModifiedBy>
  <cp:revision>12</cp:revision>
  <dcterms:created xsi:type="dcterms:W3CDTF">2021-07-14T22:11:37Z</dcterms:created>
  <dcterms:modified xsi:type="dcterms:W3CDTF">2021-07-22T03:04:44Z</dcterms:modified>
</cp:coreProperties>
</file>