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aBookHmkBold" panose="00000400000000000000" pitchFamily="2" charset="0"/>
      <p:regular r:id="rId9"/>
    </p:embeddedFont>
    <p:embeddedFont>
      <p:font typeface="Placard-Rob" panose="020B0606030402050204" pitchFamily="34" charset="0"/>
      <p:bold r:id="rId10"/>
    </p:embeddedFont>
    <p:embeddedFont>
      <p:font typeface="Splatch-Rob" panose="03000600000000000000" pitchFamily="66" charset="0"/>
      <p:regular r:id="rId11"/>
    </p:embeddedFont>
    <p:embeddedFont>
      <p:font typeface="Lobster-Bonifiesta.com" panose="02000506000000020003" pitchFamily="50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201" autoAdjust="0"/>
  </p:normalViewPr>
  <p:slideViewPr>
    <p:cSldViewPr snapToGrid="0" showGuides="1">
      <p:cViewPr>
        <p:scale>
          <a:sx n="51" d="100"/>
          <a:sy n="51" d="100"/>
        </p:scale>
        <p:origin x="1800" y="168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FBFD7-3734-4B70-A07A-B632E75C82FA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E1BB-E017-49A2-8A36-28E5617D4C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15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https://bonifiesta.com/producto/invitacion-jovenes-titanes/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E1BB-E017-49A2-8A36-28E5617D4C5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059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5037615" cy="7199313"/>
          </a:xfrm>
          <a:prstGeom prst="rect">
            <a:avLst/>
          </a:prstGeom>
        </p:spPr>
      </p:pic>
      <p:sp>
        <p:nvSpPr>
          <p:cNvPr id="31" name="Bonifiesta.com"/>
          <p:cNvSpPr txBox="1"/>
          <p:nvPr/>
        </p:nvSpPr>
        <p:spPr>
          <a:xfrm>
            <a:off x="826479" y="364280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Domingo  15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1728001" y="471668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3" name="Bonifiesta.com"/>
          <p:cNvSpPr txBox="1"/>
          <p:nvPr/>
        </p:nvSpPr>
        <p:spPr>
          <a:xfrm>
            <a:off x="1728000" y="5159136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4" name="Bonifiesta.com"/>
          <p:cNvSpPr txBox="1"/>
          <p:nvPr/>
        </p:nvSpPr>
        <p:spPr>
          <a:xfrm>
            <a:off x="749734" y="323111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35" name="Bonifiesta.com"/>
          <p:cNvSpPr txBox="1"/>
          <p:nvPr/>
        </p:nvSpPr>
        <p:spPr>
          <a:xfrm>
            <a:off x="1515071" y="2644907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5 Años</a:t>
            </a:r>
            <a:endParaRPr lang="es-PE" sz="2500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36" name="Bonifiesta.com"/>
          <p:cNvSpPr txBox="1"/>
          <p:nvPr/>
        </p:nvSpPr>
        <p:spPr>
          <a:xfrm>
            <a:off x="1456684" y="1984422"/>
            <a:ext cx="2428688" cy="645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800" dirty="0">
                <a:gradFill flip="none" rotWithShape="1">
                  <a:gsLst>
                    <a:gs pos="11000">
                      <a:srgbClr val="FFFF00"/>
                    </a:gs>
                    <a:gs pos="70000">
                      <a:srgbClr val="00B0F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-Rob" panose="03000600000000000000" pitchFamily="66" charset="0"/>
              </a:rPr>
              <a:t>MARTIN</a:t>
            </a: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5" grpId="1"/>
      <p:bldP spid="3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40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Calibri</vt:lpstr>
      <vt:lpstr>BaaBookHmkBold</vt:lpstr>
      <vt:lpstr>Placard-Rob</vt:lpstr>
      <vt:lpstr>Arial</vt:lpstr>
      <vt:lpstr>Splatch-Rob</vt:lpstr>
      <vt:lpstr>Lobster-Bonifiesta.com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Jovenes Titanes</cp:keywords>
  <cp:lastModifiedBy>User</cp:lastModifiedBy>
  <cp:revision>17</cp:revision>
  <dcterms:created xsi:type="dcterms:W3CDTF">2020-07-01T17:31:42Z</dcterms:created>
  <dcterms:modified xsi:type="dcterms:W3CDTF">2021-10-04T21:38:18Z</dcterms:modified>
</cp:coreProperties>
</file>