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600450" cy="5400675"/>
  <p:notesSz cx="6858000" cy="9144000"/>
  <p:defaultTextStyle>
    <a:defPPr>
      <a:defRPr lang="es-PE"/>
    </a:defPPr>
    <a:lvl1pPr marL="0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1pPr>
    <a:lvl2pPr marL="215982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2pPr>
    <a:lvl3pPr marL="431963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3pPr>
    <a:lvl4pPr marL="647944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4pPr>
    <a:lvl5pPr marL="863924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5pPr>
    <a:lvl6pPr marL="1079907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6pPr>
    <a:lvl7pPr marL="1295887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7pPr>
    <a:lvl8pPr marL="1511868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8pPr>
    <a:lvl9pPr marL="1727850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2B"/>
    <a:srgbClr val="68482F"/>
    <a:srgbClr val="FEFA9B"/>
    <a:srgbClr val="990000"/>
    <a:srgbClr val="009900"/>
    <a:srgbClr val="ED41A7"/>
    <a:srgbClr val="F272D7"/>
    <a:srgbClr val="E31690"/>
    <a:srgbClr val="58C3B7"/>
    <a:srgbClr val="26C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83861"/>
            <a:ext cx="3060383" cy="1880235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836605"/>
            <a:ext cx="2700338" cy="1303913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5023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8732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7536"/>
            <a:ext cx="776347" cy="45768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7536"/>
            <a:ext cx="2284035" cy="457682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2248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821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46420"/>
            <a:ext cx="3105388" cy="2246530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614203"/>
            <a:ext cx="3105388" cy="1181397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345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37680"/>
            <a:ext cx="1530191" cy="34266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37680"/>
            <a:ext cx="1530191" cy="34266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2736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7537"/>
            <a:ext cx="3105388" cy="104388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23916"/>
            <a:ext cx="1523159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72747"/>
            <a:ext cx="1523159" cy="29016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23916"/>
            <a:ext cx="1530660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72747"/>
            <a:ext cx="1530660" cy="29016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37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4739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9077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77598"/>
            <a:ext cx="1822728" cy="3837980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3806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77598"/>
            <a:ext cx="1822728" cy="3837980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174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7537"/>
            <a:ext cx="3105388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37680"/>
            <a:ext cx="3105388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94C11-6D48-4F07-9381-C4689396B5BC}" type="datetimeFigureOut">
              <a:rPr lang="es-PE" smtClean="0"/>
              <a:t>25/07/2019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C78B-3985-432A-A7FD-46582F4973B9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4120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4" y="1440450"/>
            <a:ext cx="3224460" cy="3855604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476498" y="2959667"/>
            <a:ext cx="2727284" cy="69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974" dirty="0">
                <a:solidFill>
                  <a:schemeClr val="bg1"/>
                </a:solidFill>
                <a:effectLst>
                  <a:glow rad="292100">
                    <a:srgbClr val="FF0000"/>
                  </a:glow>
                </a:effectLst>
                <a:latin typeface="Porky's" panose="00000700000000000000" pitchFamily="2" charset="0"/>
              </a:rPr>
              <a:t>Sábado  10 </a:t>
            </a:r>
          </a:p>
          <a:p>
            <a:pPr algn="ctr"/>
            <a:r>
              <a:rPr lang="es-PE" sz="1974" dirty="0">
                <a:solidFill>
                  <a:schemeClr val="bg1"/>
                </a:solidFill>
                <a:effectLst>
                  <a:glow rad="292100">
                    <a:srgbClr val="FF0000"/>
                  </a:glow>
                </a:effectLst>
                <a:latin typeface="Porky's" panose="00000700000000000000" pitchFamily="2" charset="0"/>
              </a:rPr>
              <a:t> de Agosto</a:t>
            </a:r>
            <a:endParaRPr lang="es-PE" sz="1974" dirty="0">
              <a:solidFill>
                <a:schemeClr val="bg1"/>
              </a:solidFill>
              <a:effectLst>
                <a:glow rad="292100">
                  <a:srgbClr val="FF0000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13383" y="3638668"/>
            <a:ext cx="2727284" cy="383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895" dirty="0">
                <a:solidFill>
                  <a:srgbClr val="FF0000"/>
                </a:solidFill>
                <a:effectLst>
                  <a:glow rad="152400">
                    <a:schemeClr val="bg1"/>
                  </a:glow>
                </a:effectLst>
                <a:latin typeface="Porky's" panose="00000700000000000000" pitchFamily="2" charset="0"/>
              </a:rPr>
              <a:t>A las 4:30 pm.</a:t>
            </a:r>
            <a:endParaRPr lang="es-PE" sz="1895" dirty="0">
              <a:solidFill>
                <a:srgbClr val="FF0000"/>
              </a:solidFill>
              <a:effectLst>
                <a:glow rad="1524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98395" y="4010646"/>
            <a:ext cx="2244285" cy="578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79" dirty="0">
                <a:ln w="12700">
                  <a:noFill/>
                </a:ln>
                <a:solidFill>
                  <a:srgbClr val="FF0000"/>
                </a:solidFill>
                <a:effectLst>
                  <a:glow rad="139700">
                    <a:srgbClr val="FDF32B"/>
                  </a:glow>
                </a:effectLst>
                <a:latin typeface="Porky's" panose="00000700000000000000" pitchFamily="2" charset="0"/>
              </a:rPr>
              <a:t>En </a:t>
            </a:r>
            <a:r>
              <a:rPr lang="es-PE" sz="1579" dirty="0">
                <a:ln w="12700">
                  <a:noFill/>
                </a:ln>
                <a:solidFill>
                  <a:srgbClr val="FF0000"/>
                </a:solidFill>
                <a:effectLst>
                  <a:glow rad="139700">
                    <a:srgbClr val="FDF32B"/>
                  </a:glow>
                </a:effectLst>
                <a:latin typeface="Porky's" panose="00000700000000000000" pitchFamily="2" charset="0"/>
              </a:rPr>
              <a:t>Calle Luis</a:t>
            </a:r>
          </a:p>
          <a:p>
            <a:pPr algn="ctr"/>
            <a:r>
              <a:rPr lang="es-PE" sz="1579" dirty="0" err="1">
                <a:ln w="12700">
                  <a:noFill/>
                </a:ln>
                <a:solidFill>
                  <a:srgbClr val="FF0000"/>
                </a:solidFill>
                <a:effectLst>
                  <a:glow rad="139700">
                    <a:srgbClr val="FDF32B"/>
                  </a:glow>
                </a:effectLst>
                <a:latin typeface="Porky's" panose="00000700000000000000" pitchFamily="2" charset="0"/>
              </a:rPr>
              <a:t>Valcarcel</a:t>
            </a:r>
            <a:r>
              <a:rPr lang="es-PE" sz="1579" dirty="0">
                <a:ln w="12700">
                  <a:noFill/>
                </a:ln>
                <a:solidFill>
                  <a:srgbClr val="FF0000"/>
                </a:solidFill>
                <a:effectLst>
                  <a:glow rad="139700">
                    <a:srgbClr val="FDF32B"/>
                  </a:glow>
                </a:effectLst>
                <a:latin typeface="Porky's" panose="00000700000000000000" pitchFamily="2" charset="0"/>
              </a:rPr>
              <a:t> # 15</a:t>
            </a:r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92" y="1239019"/>
            <a:ext cx="224517" cy="295151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72" y="1685095"/>
            <a:ext cx="1111866" cy="1111866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85" y="1627689"/>
            <a:ext cx="948215" cy="1145559"/>
          </a:xfrm>
          <a:prstGeom prst="rect">
            <a:avLst/>
          </a:prstGeom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1" y="4011985"/>
            <a:ext cx="739805" cy="1242872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63" y="1071790"/>
            <a:ext cx="991534" cy="1747218"/>
          </a:xfrm>
          <a:prstGeom prst="rect">
            <a:avLst/>
          </a:prstGeom>
        </p:spPr>
      </p:pic>
      <p:pic>
        <p:nvPicPr>
          <p:cNvPr id="47" name="Imagen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313" y="1113909"/>
            <a:ext cx="1045194" cy="1682508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699" y="4383118"/>
            <a:ext cx="975797" cy="793273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035" y="4628551"/>
            <a:ext cx="461261" cy="461261"/>
          </a:xfrm>
          <a:prstGeom prst="rect">
            <a:avLst/>
          </a:prstGeom>
        </p:spPr>
      </p:pic>
      <p:sp>
        <p:nvSpPr>
          <p:cNvPr id="50" name="CuadroTexto 49"/>
          <p:cNvSpPr txBox="1"/>
          <p:nvPr/>
        </p:nvSpPr>
        <p:spPr>
          <a:xfrm rot="21345802">
            <a:off x="2634010" y="1195255"/>
            <a:ext cx="919804" cy="310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21" dirty="0">
                <a:solidFill>
                  <a:srgbClr val="990000"/>
                </a:solidFill>
                <a:latin typeface="Lobster 1.3" panose="02000506000000020003" pitchFamily="50" charset="0"/>
              </a:rPr>
              <a:t>Mi Primer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2703026" y="1496541"/>
            <a:ext cx="575030" cy="310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21" dirty="0">
                <a:solidFill>
                  <a:srgbClr val="990000"/>
                </a:solidFill>
                <a:latin typeface="Lobster 1.3" panose="02000506000000020003" pitchFamily="50" charset="0"/>
              </a:rPr>
              <a:t>Añito</a:t>
            </a:r>
          </a:p>
        </p:txBody>
      </p:sp>
      <p:pic>
        <p:nvPicPr>
          <p:cNvPr id="52" name="Imagen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679" y="771503"/>
            <a:ext cx="315102" cy="423319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73" y="1278268"/>
            <a:ext cx="207445" cy="272709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287" y="3663614"/>
            <a:ext cx="409137" cy="772293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581" y="3012234"/>
            <a:ext cx="326013" cy="634667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0314" y="3690643"/>
            <a:ext cx="342043" cy="711854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94" y="80214"/>
            <a:ext cx="1635124" cy="1175758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 rot="20761084">
            <a:off x="705372" y="641577"/>
            <a:ext cx="1077539" cy="43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211" dirty="0">
                <a:solidFill>
                  <a:schemeClr val="bg1"/>
                </a:solidFill>
                <a:latin typeface="Hobo" pitchFamily="2" charset="0"/>
              </a:rPr>
              <a:t>Miguel</a:t>
            </a:r>
            <a:endParaRPr lang="es-PE" sz="2211" dirty="0">
              <a:solidFill>
                <a:schemeClr val="bg1"/>
              </a:solidFill>
              <a:latin typeface="Hobo" pitchFamily="2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40" y="3075267"/>
            <a:ext cx="320156" cy="634667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246307" y="2565200"/>
            <a:ext cx="3187263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79" dirty="0">
                <a:solidFill>
                  <a:schemeClr val="bg1"/>
                </a:solidFill>
                <a:effectLst>
                  <a:glow rad="292100">
                    <a:srgbClr val="FF0000"/>
                  </a:glow>
                </a:effectLst>
                <a:latin typeface="Porky's" panose="00000700000000000000" pitchFamily="2" charset="0"/>
              </a:rPr>
              <a:t>Te invito a mi Cumpleaños..!!!</a:t>
            </a:r>
            <a:endParaRPr lang="es-PE" sz="1579" dirty="0">
              <a:solidFill>
                <a:schemeClr val="bg1"/>
              </a:solidFill>
              <a:effectLst>
                <a:glow rad="292100">
                  <a:srgbClr val="FF0000"/>
                </a:glow>
              </a:effectLst>
              <a:latin typeface="Porky's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5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26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Hobo</vt:lpstr>
      <vt:lpstr>Lobster 1.3</vt:lpstr>
      <vt:lpstr>Porky's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ROBNEI</dc:creator>
  <cp:keywords>rob</cp:keywords>
  <cp:lastModifiedBy>WIN7</cp:lastModifiedBy>
  <cp:revision>129</cp:revision>
  <dcterms:created xsi:type="dcterms:W3CDTF">2018-10-27T00:59:17Z</dcterms:created>
  <dcterms:modified xsi:type="dcterms:W3CDTF">2019-07-26T03:32:33Z</dcterms:modified>
</cp:coreProperties>
</file>