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Sweet Home Oklahoma" pitchFamily="2" charset="0"/>
      <p:regular r:id="rId4"/>
    </p:embeddedFont>
    <p:embeddedFont>
      <p:font typeface="Glowworm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DE5"/>
    <a:srgbClr val="004B88"/>
    <a:srgbClr val="33BEF0"/>
    <a:srgbClr val="77C9F7"/>
    <a:srgbClr val="FFFFFF"/>
    <a:srgbClr val="2B2C7A"/>
    <a:srgbClr val="CFC8B5"/>
    <a:srgbClr val="CC2229"/>
    <a:srgbClr val="A9772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30/09/2021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165" y="3264379"/>
            <a:ext cx="6424112" cy="73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7616">
            <a:off x="3113309" y="-1508611"/>
            <a:ext cx="5227234" cy="513046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346344" y="6235723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318171" y="6897223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Mis 4 añitos</a:t>
            </a:r>
            <a:endParaRPr lang="es-PE" sz="5000" dirty="0">
              <a:solidFill>
                <a:srgbClr val="11ADE5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1934160" y="7901531"/>
            <a:ext cx="37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Dia: Sabado 7 de Julio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4B88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Lugar: Local Comunal Perez Gamboa </a:t>
            </a:r>
            <a:endParaRPr lang="es-PE" sz="2500" dirty="0">
              <a:solidFill>
                <a:srgbClr val="004B88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8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4" y="7316676"/>
            <a:ext cx="2038418" cy="2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gaidea.net"/>
          <p:cNvSpPr/>
          <p:nvPr/>
        </p:nvSpPr>
        <p:spPr>
          <a:xfrm>
            <a:off x="1073622" y="5917394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72" name="Megaidea.net"/>
          <p:cNvSpPr/>
          <p:nvPr/>
        </p:nvSpPr>
        <p:spPr>
          <a:xfrm>
            <a:off x="1516531" y="668714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Megaidea.net"/>
          <p:cNvSpPr/>
          <p:nvPr/>
        </p:nvSpPr>
        <p:spPr>
          <a:xfrm>
            <a:off x="941017" y="714672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Megaidea.net"/>
          <p:cNvSpPr/>
          <p:nvPr/>
        </p:nvSpPr>
        <p:spPr>
          <a:xfrm>
            <a:off x="6084925" y="5749413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Megaidea.net"/>
          <p:cNvSpPr/>
          <p:nvPr/>
        </p:nvSpPr>
        <p:spPr>
          <a:xfrm>
            <a:off x="5880379" y="635929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6" name="Megaidea.net"/>
          <p:cNvSpPr/>
          <p:nvPr/>
        </p:nvSpPr>
        <p:spPr>
          <a:xfrm>
            <a:off x="6525453" y="7045207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Megaidea.net"/>
          <p:cNvSpPr/>
          <p:nvPr/>
        </p:nvSpPr>
        <p:spPr>
          <a:xfrm>
            <a:off x="5706265" y="4492336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Megaidea.net"/>
          <p:cNvSpPr/>
          <p:nvPr/>
        </p:nvSpPr>
        <p:spPr>
          <a:xfrm>
            <a:off x="1857742" y="4567845"/>
            <a:ext cx="236484" cy="254221"/>
          </a:xfrm>
          <a:prstGeom prst="star5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7" name="Megaidea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0469" flipH="1">
            <a:off x="-755876" y="-1536663"/>
            <a:ext cx="5227234" cy="5130468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9" y="6926807"/>
            <a:ext cx="3498838" cy="3498838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1270853" y="5380185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Sebastian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pic>
        <p:nvPicPr>
          <p:cNvPr id="10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422">
            <a:off x="-394861" y="1697507"/>
            <a:ext cx="3063293" cy="4405635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78" flipH="1">
            <a:off x="4793870" y="1790944"/>
            <a:ext cx="3089409" cy="4443195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583306" y="4812976"/>
            <a:ext cx="6506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rgbClr val="004B88"/>
                </a:solidFill>
                <a:latin typeface="Glowworm" panose="020F0804020102020204" pitchFamily="34" charset="0"/>
              </a:rPr>
              <a:t>¡</a:t>
            </a:r>
            <a:r>
              <a:rPr lang="es-PE" sz="4500" dirty="0" smtClean="0">
                <a:solidFill>
                  <a:srgbClr val="004B88"/>
                </a:solidFill>
                <a:latin typeface="Glowworm" panose="020F0804020102020204" pitchFamily="34" charset="0"/>
              </a:rPr>
              <a:t>FELIZ CUMPLEAÑOS!</a:t>
            </a:r>
            <a:r>
              <a:rPr lang="es-PE" sz="4500" dirty="0" smtClean="0">
                <a:solidFill>
                  <a:srgbClr val="004B88"/>
                </a:solidFill>
                <a:latin typeface="Sweet Home Oklahoma" pitchFamily="2" charset="0"/>
              </a:rPr>
              <a:t> </a:t>
            </a:r>
            <a:endParaRPr lang="es-PE" sz="4500" dirty="0">
              <a:solidFill>
                <a:srgbClr val="004B88"/>
              </a:solidFill>
              <a:latin typeface="Sweet Home Oklahoma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406" flipH="1">
            <a:off x="4159190" y="2164212"/>
            <a:ext cx="2128190" cy="2093678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30588"/>
          <a:stretch/>
        </p:blipFill>
        <p:spPr>
          <a:xfrm>
            <a:off x="1141490" y="-353338"/>
            <a:ext cx="4027251" cy="5585245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14" y="5933982"/>
            <a:ext cx="975445" cy="1121761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586791" y="6543524"/>
            <a:ext cx="97544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Sweet Home Oklahoma</vt:lpstr>
      <vt:lpstr>Glowworm</vt:lpstr>
      <vt:lpstr>Calibri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Go Diego Go</cp:keywords>
  <cp:lastModifiedBy>User</cp:lastModifiedBy>
  <cp:revision>39</cp:revision>
  <dcterms:created xsi:type="dcterms:W3CDTF">2021-06-28T21:23:27Z</dcterms:created>
  <dcterms:modified xsi:type="dcterms:W3CDTF">2021-09-30T20:44:50Z</dcterms:modified>
</cp:coreProperties>
</file>