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480175" cy="10439400"/>
  <p:notesSz cx="6858000" cy="9144000"/>
  <p:defaultTextStyle>
    <a:defPPr>
      <a:defRPr lang="es-PE"/>
    </a:defPPr>
    <a:lvl1pPr marL="0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1pPr>
    <a:lvl2pPr marL="406027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2pPr>
    <a:lvl3pPr marL="812054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3pPr>
    <a:lvl4pPr marL="1218080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4pPr>
    <a:lvl5pPr marL="1624107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5pPr>
    <a:lvl6pPr marL="2030135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6pPr>
    <a:lvl7pPr marL="2436162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7pPr>
    <a:lvl8pPr marL="2842188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8pPr>
    <a:lvl9pPr marL="3248215" algn="l" defTabSz="812054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3369"/>
    <a:srgbClr val="ED41A7"/>
    <a:srgbClr val="F67ABB"/>
    <a:srgbClr val="CD497C"/>
    <a:srgbClr val="F895C8"/>
    <a:srgbClr val="FCCDB6"/>
    <a:srgbClr val="F08397"/>
    <a:srgbClr val="B0A076"/>
    <a:srgbClr val="B25B86"/>
    <a:srgbClr val="C18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5" autoAdjust="0"/>
    <p:restoredTop sz="94255" autoAdjust="0"/>
  </p:normalViewPr>
  <p:slideViewPr>
    <p:cSldViewPr snapToGrid="0">
      <p:cViewPr varScale="1">
        <p:scale>
          <a:sx n="44" d="100"/>
          <a:sy n="44" d="100"/>
        </p:scale>
        <p:origin x="24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8755C-11AE-4A34-8F9A-D9229318424F}" type="datetimeFigureOut">
              <a:rPr lang="es-PE" smtClean="0"/>
              <a:t>04/10/2021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143000"/>
            <a:ext cx="1914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F9BAD-1629-4551-9531-73D7DCEA72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090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https://bonifiesta.com/producto/invitacion-gatita-marie/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9BAD-1629-4551-9531-73D7DCEA7225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476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708486"/>
            <a:ext cx="5508149" cy="3634458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5483102"/>
            <a:ext cx="4860131" cy="2520438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1464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8502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555801"/>
            <a:ext cx="1397288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555801"/>
            <a:ext cx="4110861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790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3000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602603"/>
            <a:ext cx="5589151" cy="4342500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6986185"/>
            <a:ext cx="5589151" cy="228361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3540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779007"/>
            <a:ext cx="275407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779007"/>
            <a:ext cx="275407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0838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55804"/>
            <a:ext cx="5589151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559104"/>
            <a:ext cx="2741417" cy="1254177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813281"/>
            <a:ext cx="274141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559104"/>
            <a:ext cx="2754918" cy="1254177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813281"/>
            <a:ext cx="2754918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4761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696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8684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95960"/>
            <a:ext cx="2090025" cy="243586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503083"/>
            <a:ext cx="3280589" cy="7418740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3131820"/>
            <a:ext cx="2090025" cy="5802084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0560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95960"/>
            <a:ext cx="2090025" cy="243586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503083"/>
            <a:ext cx="3280589" cy="7418740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3131820"/>
            <a:ext cx="2090025" cy="5802084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9822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555804"/>
            <a:ext cx="5589151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779007"/>
            <a:ext cx="5589151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9675780"/>
            <a:ext cx="145803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4C11-6D48-4F07-9381-C4689396B5BC}" type="datetimeFigureOut">
              <a:rPr lang="es-PE" smtClean="0"/>
              <a:t>04/10/2021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9675780"/>
            <a:ext cx="218705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9675780"/>
            <a:ext cx="145803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047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0"/>
            <a:ext cx="6477000" cy="10439400"/>
          </a:xfrm>
          <a:prstGeom prst="rect">
            <a:avLst/>
          </a:prstGeom>
        </p:spPr>
      </p:pic>
      <p:sp>
        <p:nvSpPr>
          <p:cNvPr id="35" name="bonifiesta.com"/>
          <p:cNvSpPr txBox="1"/>
          <p:nvPr/>
        </p:nvSpPr>
        <p:spPr>
          <a:xfrm>
            <a:off x="584003" y="4846462"/>
            <a:ext cx="5238619" cy="1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501" dirty="0">
                <a:solidFill>
                  <a:schemeClr val="bg1"/>
                </a:solidFill>
                <a:effectLst>
                  <a:glow rad="292100">
                    <a:srgbClr val="F08397"/>
                  </a:glow>
                </a:effectLst>
                <a:latin typeface="Lithograph" pitchFamily="2" charset="0"/>
              </a:rPr>
              <a:t>Martes 15</a:t>
            </a:r>
          </a:p>
          <a:p>
            <a:pPr algn="ctr"/>
            <a:r>
              <a:rPr lang="es-PE" sz="3000" dirty="0">
                <a:solidFill>
                  <a:schemeClr val="bg1"/>
                </a:solidFill>
                <a:effectLst>
                  <a:glow rad="292100">
                    <a:srgbClr val="F08397"/>
                  </a:glow>
                </a:effectLst>
                <a:latin typeface="Lithograph" pitchFamily="2" charset="0"/>
              </a:rPr>
              <a:t>de Junio</a:t>
            </a:r>
          </a:p>
        </p:txBody>
      </p:sp>
      <p:sp>
        <p:nvSpPr>
          <p:cNvPr id="36" name="bonifiesta.com"/>
          <p:cNvSpPr txBox="1"/>
          <p:nvPr/>
        </p:nvSpPr>
        <p:spPr>
          <a:xfrm>
            <a:off x="931663" y="6144006"/>
            <a:ext cx="47169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dirty="0">
                <a:solidFill>
                  <a:srgbClr val="C186AD"/>
                </a:solidFill>
                <a:latin typeface="Lithograph" pitchFamily="2" charset="0"/>
              </a:rPr>
              <a:t>A LAS 5:00 pm.</a:t>
            </a:r>
            <a:endParaRPr lang="es-PE" sz="3300" dirty="0">
              <a:solidFill>
                <a:srgbClr val="C186AD"/>
              </a:solidFill>
              <a:latin typeface="Lithograph" pitchFamily="2" charset="0"/>
            </a:endParaRPr>
          </a:p>
        </p:txBody>
      </p:sp>
      <p:sp>
        <p:nvSpPr>
          <p:cNvPr id="37" name="bonifiesta.com"/>
          <p:cNvSpPr txBox="1"/>
          <p:nvPr/>
        </p:nvSpPr>
        <p:spPr>
          <a:xfrm>
            <a:off x="1150363" y="6703979"/>
            <a:ext cx="4453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dirty="0">
                <a:ln w="12700">
                  <a:noFill/>
                </a:ln>
                <a:solidFill>
                  <a:srgbClr val="ED6D85"/>
                </a:solidFill>
                <a:latin typeface="Serifa BdCn BT" panose="02060706030705040204" pitchFamily="18" charset="0"/>
              </a:rPr>
              <a:t>En </a:t>
            </a:r>
            <a:r>
              <a:rPr lang="es-ES" sz="3600" dirty="0">
                <a:ln w="12700">
                  <a:noFill/>
                </a:ln>
                <a:solidFill>
                  <a:srgbClr val="ED6D85"/>
                </a:solidFill>
                <a:latin typeface="Serifa BdCn BT" panose="02060706030705040204" pitchFamily="18" charset="0"/>
              </a:rPr>
              <a:t>J.V. Los Rosales</a:t>
            </a:r>
          </a:p>
          <a:p>
            <a:pPr algn="ctr"/>
            <a:r>
              <a:rPr lang="es-ES" sz="3600" dirty="0">
                <a:ln w="12700">
                  <a:noFill/>
                </a:ln>
                <a:solidFill>
                  <a:srgbClr val="ED6D85"/>
                </a:solidFill>
                <a:latin typeface="Serifa BdCn BT" panose="02060706030705040204" pitchFamily="18" charset="0"/>
              </a:rPr>
              <a:t>Mz. A Lte. 11</a:t>
            </a:r>
            <a:endParaRPr lang="es-PE" sz="3600" dirty="0">
              <a:ln w="12700">
                <a:noFill/>
              </a:ln>
              <a:solidFill>
                <a:srgbClr val="ED6D85"/>
              </a:solidFill>
              <a:latin typeface="Serifa BdCn BT" panose="02060706030705040204" pitchFamily="18" charset="0"/>
            </a:endParaRPr>
          </a:p>
        </p:txBody>
      </p:sp>
      <p:sp>
        <p:nvSpPr>
          <p:cNvPr id="38" name="bonifiesta.com"/>
          <p:cNvSpPr txBox="1"/>
          <p:nvPr/>
        </p:nvSpPr>
        <p:spPr>
          <a:xfrm>
            <a:off x="521282" y="3557474"/>
            <a:ext cx="5364065" cy="1246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751" dirty="0">
                <a:solidFill>
                  <a:schemeClr val="bg1"/>
                </a:solidFill>
                <a:effectLst>
                  <a:glow rad="292100">
                    <a:srgbClr val="B0A076"/>
                  </a:glow>
                </a:effectLst>
                <a:latin typeface="ArabBruD" panose="03060802060502020204" pitchFamily="66" charset="0"/>
              </a:rPr>
              <a:t>Te invito a celebrar</a:t>
            </a:r>
            <a:br>
              <a:rPr lang="es-PE" sz="3751" dirty="0">
                <a:solidFill>
                  <a:schemeClr val="bg1"/>
                </a:solidFill>
                <a:effectLst>
                  <a:glow rad="292100">
                    <a:srgbClr val="B0A076"/>
                  </a:glow>
                </a:effectLst>
                <a:latin typeface="ArabBruD" panose="03060802060502020204" pitchFamily="66" charset="0"/>
              </a:rPr>
            </a:br>
            <a:r>
              <a:rPr lang="es-PE" sz="3751" dirty="0">
                <a:solidFill>
                  <a:schemeClr val="bg1"/>
                </a:solidFill>
                <a:effectLst>
                  <a:glow rad="292100">
                    <a:srgbClr val="B0A076"/>
                  </a:glow>
                </a:effectLst>
                <a:latin typeface="ArabBruD" panose="03060802060502020204" pitchFamily="66" charset="0"/>
              </a:rPr>
              <a:t>Mi Cumpleaños</a:t>
            </a:r>
          </a:p>
        </p:txBody>
      </p:sp>
      <p:sp>
        <p:nvSpPr>
          <p:cNvPr id="39" name="Bonifiesta.com"/>
          <p:cNvSpPr txBox="1"/>
          <p:nvPr/>
        </p:nvSpPr>
        <p:spPr>
          <a:xfrm rot="21399286">
            <a:off x="1815983" y="8369264"/>
            <a:ext cx="2774654" cy="892552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5200" dirty="0" smtClean="0">
                <a:solidFill>
                  <a:schemeClr val="bg1"/>
                </a:solidFill>
                <a:latin typeface="Quincho-Bonifiesta.com" pitchFamily="2" charset="0"/>
              </a:rPr>
              <a:t>Maryori</a:t>
            </a:r>
            <a:endParaRPr lang="es-PE" sz="5200" dirty="0" smtClean="0">
              <a:solidFill>
                <a:schemeClr val="bg1"/>
              </a:solidFill>
              <a:effectLst/>
              <a:latin typeface="Quincho-Bonifiesta.com" pitchFamily="2" charset="0"/>
            </a:endParaRPr>
          </a:p>
        </p:txBody>
      </p:sp>
      <p:sp>
        <p:nvSpPr>
          <p:cNvPr id="40" name="Bonifiesta.com"/>
          <p:cNvSpPr txBox="1"/>
          <p:nvPr/>
        </p:nvSpPr>
        <p:spPr>
          <a:xfrm>
            <a:off x="2235085" y="9196379"/>
            <a:ext cx="2020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solidFill>
                  <a:srgbClr val="F487B8"/>
                </a:solidFill>
                <a:effectLst>
                  <a:glow rad="190500">
                    <a:schemeClr val="bg1"/>
                  </a:glow>
                </a:effectLst>
                <a:latin typeface="Lobster-Bonifiesta.com" panose="02000506000000020003" pitchFamily="50" charset="0"/>
              </a:rPr>
              <a:t>Mis 6 Años</a:t>
            </a:r>
          </a:p>
        </p:txBody>
      </p:sp>
    </p:spTree>
    <p:extLst>
      <p:ext uri="{BB962C8B-B14F-4D97-AF65-F5344CB8AC3E}">
        <p14:creationId xmlns:p14="http://schemas.microsoft.com/office/powerpoint/2010/main" val="112215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1508</TotalTime>
  <Words>46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ArabBruD</vt:lpstr>
      <vt:lpstr>Arial</vt:lpstr>
      <vt:lpstr>Calibri</vt:lpstr>
      <vt:lpstr>Calibri Light</vt:lpstr>
      <vt:lpstr>Lithograph</vt:lpstr>
      <vt:lpstr>Lobster-Bonifiesta.com</vt:lpstr>
      <vt:lpstr>Quincho-Bonifiesta.com</vt:lpstr>
      <vt:lpstr>Serifa BdCn BT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Gatita Marie</cp:keywords>
  <cp:lastModifiedBy>User</cp:lastModifiedBy>
  <cp:revision>221</cp:revision>
  <dcterms:created xsi:type="dcterms:W3CDTF">2018-10-27T00:59:17Z</dcterms:created>
  <dcterms:modified xsi:type="dcterms:W3CDTF">2021-10-04T22:20:35Z</dcterms:modified>
</cp:coreProperties>
</file>