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4319588" cy="6119813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BabyMonsta-Bonifiesta.com" panose="02000500000000000000" pitchFamily="50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CC0"/>
    <a:srgbClr val="A563EB"/>
    <a:srgbClr val="8F3BBF"/>
    <a:srgbClr val="0AA8AB"/>
    <a:srgbClr val="38B199"/>
    <a:srgbClr val="5BC9BC"/>
    <a:srgbClr val="5CDDBF"/>
    <a:srgbClr val="FD7ABC"/>
    <a:srgbClr val="90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78" d="100"/>
          <a:sy n="78" d="100"/>
        </p:scale>
        <p:origin x="23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8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42" y="2553744"/>
            <a:ext cx="3983065" cy="3515158"/>
          </a:xfrm>
          <a:prstGeom prst="rect">
            <a:avLst/>
          </a:prstGeom>
        </p:spPr>
      </p:pic>
      <p:sp>
        <p:nvSpPr>
          <p:cNvPr id="11" name="Bonifiesta.com"/>
          <p:cNvSpPr txBox="1"/>
          <p:nvPr/>
        </p:nvSpPr>
        <p:spPr>
          <a:xfrm>
            <a:off x="474277" y="3665268"/>
            <a:ext cx="322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Glowworm" panose="020F0804020102020204" pitchFamily="34" charset="0"/>
              </a:rPr>
              <a:t>Sábado</a:t>
            </a:r>
            <a:r>
              <a:rPr lang="en-US" sz="2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Glowworm" panose="020F0804020102020204" pitchFamily="34" charset="0"/>
              </a:rPr>
              <a:t> 21 de Agosto</a:t>
            </a:r>
            <a:endParaRPr lang="en-US" sz="2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837281" y="4096191"/>
            <a:ext cx="26615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Glowworm" panose="020F0804020102020204" pitchFamily="34" charset="0"/>
              </a:rPr>
              <a:t>A </a:t>
            </a:r>
            <a:r>
              <a:rPr lang="en-US" sz="1700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Glowworm" panose="020F0804020102020204" pitchFamily="34" charset="0"/>
              </a:rPr>
              <a:t>las</a:t>
            </a:r>
            <a:r>
              <a:rPr lang="en-US" sz="17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Glowworm" panose="020F0804020102020204" pitchFamily="34" charset="0"/>
              </a:rPr>
              <a:t> 17:00 hrs.</a:t>
            </a:r>
            <a:endParaRPr lang="en-US" sz="17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723902" y="4459743"/>
            <a:ext cx="2905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Glowworm" panose="020F0804020102020204" pitchFamily="34" charset="0"/>
              </a:rPr>
              <a:t>En Estación Alemania #630</a:t>
            </a:r>
            <a:endParaRPr lang="en-US" sz="1600" dirty="0">
              <a:solidFill>
                <a:srgbClr val="00B0F0"/>
              </a:solidFill>
              <a:effectLst>
                <a:glow rad="127000">
                  <a:schemeClr val="tx1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399488" y="5128659"/>
            <a:ext cx="165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Glowworm" panose="020F0804020102020204" pitchFamily="34" charset="0"/>
              </a:rPr>
              <a:t>No faltes..!!</a:t>
            </a:r>
            <a:endParaRPr lang="en-US" sz="2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Glowworm" panose="020F0804020102020204" pitchFamily="34" charset="0"/>
            </a:endParaRPr>
          </a:p>
        </p:txBody>
      </p:sp>
      <p:pic>
        <p:nvPicPr>
          <p:cNvPr id="20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6462">
            <a:off x="265644" y="1356560"/>
            <a:ext cx="1536164" cy="1592171"/>
          </a:xfrm>
          <a:prstGeom prst="rect">
            <a:avLst/>
          </a:prstGeom>
        </p:spPr>
      </p:pic>
      <p:pic>
        <p:nvPicPr>
          <p:cNvPr id="21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605">
            <a:off x="2700351" y="1172697"/>
            <a:ext cx="1497325" cy="1702841"/>
          </a:xfrm>
          <a:prstGeom prst="rect">
            <a:avLst/>
          </a:prstGeom>
        </p:spPr>
      </p:pic>
      <p:sp>
        <p:nvSpPr>
          <p:cNvPr id="22" name="Bonifiesta.com"/>
          <p:cNvSpPr txBox="1"/>
          <p:nvPr/>
        </p:nvSpPr>
        <p:spPr>
          <a:xfrm>
            <a:off x="897485" y="3219070"/>
            <a:ext cx="27199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chemeClr val="bg1"/>
                </a:solidFill>
                <a:effectLst>
                  <a:glow rad="152400">
                    <a:srgbClr val="FF2D32"/>
                  </a:glow>
                </a:effectLst>
                <a:latin typeface="BabyMonsta-Bonifiesta.com" panose="02000500000000000000" pitchFamily="50" charset="0"/>
              </a:rPr>
              <a:t>Cumple 7</a:t>
            </a:r>
            <a:endParaRPr lang="es-PE" sz="2500" dirty="0">
              <a:solidFill>
                <a:schemeClr val="bg1"/>
              </a:solidFill>
              <a:effectLst>
                <a:glow rad="152400">
                  <a:srgbClr val="FF2D32"/>
                </a:glow>
              </a:effectLst>
              <a:latin typeface="BabyMonsta-Bonifiesta.com" panose="02000500000000000000" pitchFamily="50" charset="0"/>
            </a:endParaRPr>
          </a:p>
        </p:txBody>
      </p:sp>
      <p:pic>
        <p:nvPicPr>
          <p:cNvPr id="24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800">
            <a:off x="1176178" y="64344"/>
            <a:ext cx="2057613" cy="2730801"/>
          </a:xfrm>
          <a:prstGeom prst="rect">
            <a:avLst/>
          </a:prstGeom>
        </p:spPr>
      </p:pic>
      <p:pic>
        <p:nvPicPr>
          <p:cNvPr id="25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70" y="1553392"/>
            <a:ext cx="2110138" cy="1315762"/>
          </a:xfrm>
          <a:prstGeom prst="rect">
            <a:avLst/>
          </a:prstGeom>
        </p:spPr>
      </p:pic>
      <p:sp>
        <p:nvSpPr>
          <p:cNvPr id="26" name="Bonifiesta.com"/>
          <p:cNvSpPr txBox="1"/>
          <p:nvPr/>
        </p:nvSpPr>
        <p:spPr>
          <a:xfrm>
            <a:off x="1064232" y="2547397"/>
            <a:ext cx="23864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>
                <a:ln w="285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abyMonsta-Bonifiesta.com" panose="02000500000000000000" pitchFamily="50" charset="0"/>
              </a:rPr>
              <a:t>Felipe      </a:t>
            </a:r>
          </a:p>
        </p:txBody>
      </p:sp>
      <p:pic>
        <p:nvPicPr>
          <p:cNvPr id="27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12" y="4728933"/>
            <a:ext cx="1160180" cy="1315586"/>
          </a:xfrm>
          <a:prstGeom prst="rect">
            <a:avLst/>
          </a:prstGeom>
        </p:spPr>
      </p:pic>
      <p:pic>
        <p:nvPicPr>
          <p:cNvPr id="28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6" y="4882246"/>
            <a:ext cx="1209367" cy="1186656"/>
          </a:xfrm>
          <a:prstGeom prst="rect">
            <a:avLst/>
          </a:prstGeom>
        </p:spPr>
      </p:pic>
      <p:sp>
        <p:nvSpPr>
          <p:cNvPr id="16" name="Megaidea.net"/>
          <p:cNvSpPr txBox="1"/>
          <p:nvPr/>
        </p:nvSpPr>
        <p:spPr>
          <a:xfrm>
            <a:off x="-416493" y="5756737"/>
            <a:ext cx="50305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 smtClean="0">
                <a:solidFill>
                  <a:srgbClr val="00AAE7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300" b="1" dirty="0">
              <a:solidFill>
                <a:srgbClr val="00AAE7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21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Glowworm</vt:lpstr>
      <vt:lpstr>Calibri Light</vt:lpstr>
      <vt:lpstr>BabyMonsta-Bonifiesta.com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Beyblade</cp:keywords>
  <cp:lastModifiedBy>User</cp:lastModifiedBy>
  <cp:revision>25</cp:revision>
  <dcterms:created xsi:type="dcterms:W3CDTF">2019-11-13T16:45:46Z</dcterms:created>
  <dcterms:modified xsi:type="dcterms:W3CDTF">2022-01-05T16:32:12Z</dcterms:modified>
</cp:coreProperties>
</file>