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5040313" cy="7199313"/>
  <p:notesSz cx="6858000" cy="9144000"/>
  <p:embeddedFontLst>
    <p:embeddedFont>
      <p:font typeface="Lobster-Bonifiesta.com" panose="02000506000000020003" pitchFamily="50" charset="0"/>
      <p:regular r:id="rId3"/>
    </p:embeddedFont>
    <p:embeddedFont>
      <p:font typeface="Porky's" panose="00000700000000000000" pitchFamily="2" charset="0"/>
      <p:bold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Quincho-Bonifiesta.com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9A32"/>
    <a:srgbClr val="BEA063"/>
    <a:srgbClr val="E8AE3E"/>
    <a:srgbClr val="B27AA3"/>
    <a:srgbClr val="D0AEC7"/>
    <a:srgbClr val="9B3588"/>
    <a:srgbClr val="00AAE7"/>
    <a:srgbClr val="69BEED"/>
    <a:srgbClr val="9ED5F3"/>
    <a:srgbClr val="2C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4" autoAdjust="0"/>
    <p:restoredTop sz="94660"/>
  </p:normalViewPr>
  <p:slideViewPr>
    <p:cSldViewPr snapToGrid="0">
      <p:cViewPr varScale="1">
        <p:scale>
          <a:sx n="71" d="100"/>
          <a:sy n="71" d="100"/>
        </p:scale>
        <p:origin x="21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5" y="2801257"/>
            <a:ext cx="4601029" cy="4398056"/>
          </a:xfrm>
          <a:prstGeom prst="rect">
            <a:avLst/>
          </a:prstGeom>
        </p:spPr>
      </p:pic>
      <p:sp>
        <p:nvSpPr>
          <p:cNvPr id="20" name="Bonifiesta.com"/>
          <p:cNvSpPr txBox="1"/>
          <p:nvPr/>
        </p:nvSpPr>
        <p:spPr>
          <a:xfrm>
            <a:off x="958209" y="4195080"/>
            <a:ext cx="3145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chemeClr val="bg1"/>
                </a:solidFill>
                <a:effectLst>
                  <a:glow rad="292100">
                    <a:srgbClr val="D69A32"/>
                  </a:glow>
                </a:effectLst>
                <a:latin typeface="Porky's" panose="00000700000000000000" pitchFamily="2" charset="0"/>
              </a:rPr>
              <a:t>Domingo 11</a:t>
            </a:r>
            <a:endParaRPr lang="es-PE" sz="3000" dirty="0">
              <a:solidFill>
                <a:schemeClr val="bg1"/>
              </a:solidFill>
              <a:effectLst>
                <a:glow rad="292100">
                  <a:srgbClr val="D69A32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000" dirty="0">
                <a:solidFill>
                  <a:schemeClr val="bg1"/>
                </a:solidFill>
                <a:effectLst>
                  <a:glow rad="292100">
                    <a:srgbClr val="D69A32"/>
                  </a:glow>
                </a:effectLst>
                <a:latin typeface="Porky's" panose="00000700000000000000" pitchFamily="2" charset="0"/>
              </a:rPr>
              <a:t>de </a:t>
            </a:r>
            <a:r>
              <a:rPr lang="es-PE" sz="3000" dirty="0" smtClean="0">
                <a:solidFill>
                  <a:schemeClr val="bg1"/>
                </a:solidFill>
                <a:effectLst>
                  <a:glow rad="292100">
                    <a:srgbClr val="D69A32"/>
                  </a:glow>
                </a:effectLst>
                <a:latin typeface="Porky's" panose="00000700000000000000" pitchFamily="2" charset="0"/>
              </a:rPr>
              <a:t>Octubre</a:t>
            </a:r>
            <a:endParaRPr lang="es-PE" sz="3000" dirty="0">
              <a:solidFill>
                <a:schemeClr val="bg1"/>
              </a:solidFill>
              <a:effectLst>
                <a:glow rad="292100">
                  <a:srgbClr val="D69A32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1271319" y="5229973"/>
            <a:ext cx="2599972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rgbClr val="BEA063"/>
                </a:solidFill>
                <a:effectLst>
                  <a:glow rad="152400">
                    <a:schemeClr val="bg1"/>
                  </a:glow>
                </a:effectLst>
                <a:latin typeface="Porky's" panose="00000700000000000000" pitchFamily="2" charset="0"/>
              </a:rPr>
              <a:t>A las </a:t>
            </a:r>
            <a:r>
              <a:rPr lang="es-PE" sz="2105" dirty="0" smtClean="0">
                <a:solidFill>
                  <a:srgbClr val="BEA063"/>
                </a:solidFill>
                <a:effectLst>
                  <a:glow rad="152400">
                    <a:schemeClr val="bg1"/>
                  </a:glow>
                </a:effectLst>
                <a:latin typeface="Porky's" panose="00000700000000000000" pitchFamily="2" charset="0"/>
              </a:rPr>
              <a:t>4:30 pm.</a:t>
            </a:r>
            <a:endParaRPr lang="es-PE" sz="2105" dirty="0">
              <a:solidFill>
                <a:srgbClr val="BEA063"/>
              </a:solidFill>
              <a:effectLst>
                <a:glow rad="1524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3" name="Bonifiesta.com"/>
          <p:cNvSpPr txBox="1"/>
          <p:nvPr/>
        </p:nvSpPr>
        <p:spPr>
          <a:xfrm>
            <a:off x="843274" y="5684526"/>
            <a:ext cx="3554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n w="12700">
                  <a:noFill/>
                </a:ln>
                <a:solidFill>
                  <a:srgbClr val="BEA063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En Magdalena </a:t>
            </a:r>
            <a:r>
              <a:rPr lang="es-PE" sz="2000" dirty="0" smtClean="0">
                <a:ln w="12700">
                  <a:noFill/>
                </a:ln>
                <a:solidFill>
                  <a:srgbClr val="BEA063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Nueva </a:t>
            </a:r>
          </a:p>
          <a:p>
            <a:pPr algn="ctr"/>
            <a:r>
              <a:rPr lang="es-PE" sz="2000" dirty="0" err="1" smtClean="0">
                <a:ln w="12700">
                  <a:noFill/>
                </a:ln>
                <a:solidFill>
                  <a:srgbClr val="BEA063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Psje</a:t>
            </a:r>
            <a:r>
              <a:rPr lang="es-PE" sz="2000" dirty="0" smtClean="0">
                <a:ln w="12700">
                  <a:noFill/>
                </a:ln>
                <a:solidFill>
                  <a:srgbClr val="BEA063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. Santa Rosa - </a:t>
            </a:r>
            <a:r>
              <a:rPr lang="es-PE" sz="2000" dirty="0">
                <a:ln w="12700">
                  <a:noFill/>
                </a:ln>
                <a:solidFill>
                  <a:srgbClr val="BEA063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Chimbote</a:t>
            </a:r>
          </a:p>
        </p:txBody>
      </p:sp>
      <p:sp>
        <p:nvSpPr>
          <p:cNvPr id="19" name="Bonifiesta.com"/>
          <p:cNvSpPr txBox="1"/>
          <p:nvPr/>
        </p:nvSpPr>
        <p:spPr>
          <a:xfrm>
            <a:off x="394326" y="3714556"/>
            <a:ext cx="4248747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chemeClr val="bg1"/>
                </a:solidFill>
                <a:effectLst>
                  <a:glow rad="292100">
                    <a:srgbClr val="E8AE3E"/>
                  </a:glow>
                </a:effectLst>
                <a:latin typeface="Porky's" panose="00000700000000000000" pitchFamily="2" charset="0"/>
              </a:rPr>
              <a:t>Te invita a su Cumpleaños..!!!</a:t>
            </a:r>
          </a:p>
        </p:txBody>
      </p:sp>
      <p:pic>
        <p:nvPicPr>
          <p:cNvPr id="14" name="Bonifiesta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5047570" cy="3373413"/>
          </a:xfrm>
          <a:prstGeom prst="rect">
            <a:avLst/>
          </a:prstGeom>
        </p:spPr>
      </p:pic>
      <p:pic>
        <p:nvPicPr>
          <p:cNvPr id="22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74" y="163286"/>
            <a:ext cx="3126082" cy="3115763"/>
          </a:xfrm>
          <a:prstGeom prst="rect">
            <a:avLst/>
          </a:prstGeom>
        </p:spPr>
      </p:pic>
      <p:pic>
        <p:nvPicPr>
          <p:cNvPr id="24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03" y="300503"/>
            <a:ext cx="1852824" cy="11040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Bonifiesta.co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0" y="2099182"/>
            <a:ext cx="4711568" cy="1665072"/>
          </a:xfrm>
          <a:prstGeom prst="rect">
            <a:avLst/>
          </a:prstGeom>
        </p:spPr>
      </p:pic>
      <p:sp>
        <p:nvSpPr>
          <p:cNvPr id="16" name="Bonifiesta.com"/>
          <p:cNvSpPr txBox="1"/>
          <p:nvPr/>
        </p:nvSpPr>
        <p:spPr>
          <a:xfrm flipH="1">
            <a:off x="1441160" y="1361534"/>
            <a:ext cx="2133306" cy="7848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4500" dirty="0">
                <a:solidFill>
                  <a:srgbClr val="C0913D"/>
                </a:solidFill>
                <a:latin typeface="Quincho-Bonifiesta.com" pitchFamily="2" charset="0"/>
              </a:rPr>
              <a:t>Liliana</a:t>
            </a:r>
            <a:endParaRPr lang="es-PE" sz="4500" dirty="0" smtClean="0">
              <a:solidFill>
                <a:srgbClr val="C0913D"/>
              </a:solidFill>
              <a:effectLst/>
              <a:latin typeface="Quincho-Bonifiesta.com" pitchFamily="2" charset="0"/>
            </a:endParaRPr>
          </a:p>
        </p:txBody>
      </p:sp>
      <p:sp>
        <p:nvSpPr>
          <p:cNvPr id="17" name="Bonifiesta.com"/>
          <p:cNvSpPr txBox="1"/>
          <p:nvPr/>
        </p:nvSpPr>
        <p:spPr>
          <a:xfrm>
            <a:off x="1785256" y="1919749"/>
            <a:ext cx="15348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CFA757"/>
                </a:solidFill>
                <a:effectLst>
                  <a:glow rad="127000">
                    <a:schemeClr val="bg1"/>
                  </a:glow>
                </a:effectLst>
                <a:latin typeface="Lobster-Bonifiesta.com" panose="02000506000000020003" pitchFamily="50" charset="0"/>
              </a:rPr>
              <a:t>33 Años</a:t>
            </a:r>
          </a:p>
        </p:txBody>
      </p:sp>
      <p:sp>
        <p:nvSpPr>
          <p:cNvPr id="13" name="Megaidea.net"/>
          <p:cNvSpPr txBox="1"/>
          <p:nvPr/>
        </p:nvSpPr>
        <p:spPr>
          <a:xfrm>
            <a:off x="3408" y="6764445"/>
            <a:ext cx="5030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rgbClr val="D69A32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600" b="1" dirty="0">
              <a:solidFill>
                <a:srgbClr val="D69A32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19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1722</TotalTime>
  <Words>28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Lobster-Bonifiesta.com</vt:lpstr>
      <vt:lpstr>Arial</vt:lpstr>
      <vt:lpstr>Porky's</vt:lpstr>
      <vt:lpstr>Calibri Light</vt:lpstr>
      <vt:lpstr>Quincho-Bonifiesta.com</vt:lpstr>
      <vt:lpstr>Calibri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Frozen</cp:keywords>
  <cp:lastModifiedBy>User</cp:lastModifiedBy>
  <cp:revision>152</cp:revision>
  <dcterms:created xsi:type="dcterms:W3CDTF">2018-10-27T00:59:17Z</dcterms:created>
  <dcterms:modified xsi:type="dcterms:W3CDTF">2022-01-03T16:27:02Z</dcterms:modified>
</cp:coreProperties>
</file>