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Mongolian Baiti" panose="03000500000000000000" pitchFamily="66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OogieBoogie" panose="00000400000000000000" pitchFamily="2" charset="0"/>
      <p:regular r:id="rId6"/>
    </p:embeddedFont>
    <p:embeddedFont>
      <p:font typeface="Gretoon02-Rob" pitchFamily="2" charset="0"/>
      <p:regular r:id="rId7"/>
    </p:embeddedFont>
    <p:embeddedFont>
      <p:font typeface="Glowworm" panose="020F080402010202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817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8" d="100"/>
          <a:sy n="78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0"/>
            <a:ext cx="3228762" cy="3251962"/>
          </a:xfrm>
          <a:prstGeom prst="rect">
            <a:avLst/>
          </a:prstGeom>
        </p:spPr>
      </p:pic>
      <p:pic>
        <p:nvPicPr>
          <p:cNvPr id="4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" y="1983404"/>
            <a:ext cx="3862848" cy="408773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530086" y="3847268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E67817"/>
                </a:solidFill>
                <a:latin typeface="Glowworm" panose="020F0804020102020204" pitchFamily="34" charset="0"/>
              </a:rPr>
              <a:t>Sábado 30 de Enero</a:t>
            </a:r>
            <a:endParaRPr lang="en-US" sz="2300" dirty="0">
              <a:solidFill>
                <a:srgbClr val="E67817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9" y="4289639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: 5:00 pm.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10942" y="4634102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Urb. Los Pinos  - MZ D </a:t>
            </a:r>
            <a:r>
              <a:rPr lang="es-PE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Lt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. 8</a:t>
            </a:r>
            <a:endParaRPr lang="es-PE" sz="2000" dirty="0" smtClean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353257" y="5355804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704998" y="3129103"/>
            <a:ext cx="288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Te invito a mi fiesta de cumpleaños</a:t>
            </a:r>
            <a:endParaRPr lang="en-US" sz="22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876722" y="1900891"/>
            <a:ext cx="2580928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LIAM</a:t>
            </a:r>
            <a:endParaRPr lang="en-US" sz="55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OogieBoogie" panose="000004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126238" y="2648834"/>
            <a:ext cx="2186817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Cumple</a:t>
            </a:r>
            <a:r>
              <a:rPr lang="en-US" sz="2500" dirty="0" smtClean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 2</a:t>
            </a:r>
            <a:endParaRPr lang="en-US" sz="2500" dirty="0"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  <p:pic>
        <p:nvPicPr>
          <p:cNvPr id="17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" y="4568973"/>
            <a:ext cx="961233" cy="1519008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24" y="4864456"/>
            <a:ext cx="966047" cy="1206684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-370824" y="5774400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08C1F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8C1F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34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Mongolian Baiti</vt:lpstr>
      <vt:lpstr>Calibri Light</vt:lpstr>
      <vt:lpstr>OogieBoogie</vt:lpstr>
      <vt:lpstr>Gretoon02-Rob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Cocomelon</cp:keywords>
  <cp:lastModifiedBy>User</cp:lastModifiedBy>
  <cp:revision>26</cp:revision>
  <dcterms:created xsi:type="dcterms:W3CDTF">2019-11-13T16:45:46Z</dcterms:created>
  <dcterms:modified xsi:type="dcterms:W3CDTF">2022-01-03T16:57:41Z</dcterms:modified>
</cp:coreProperties>
</file>