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Aardvark-Rob" panose="020B7200000000000000" pitchFamily="3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226"/>
    <a:srgbClr val="663B19"/>
    <a:srgbClr val="F9A307"/>
    <a:srgbClr val="FF6600"/>
    <a:srgbClr val="923CC0"/>
    <a:srgbClr val="A563EB"/>
    <a:srgbClr val="8F3BBF"/>
    <a:srgbClr val="0AA8AB"/>
    <a:srgbClr val="38B199"/>
    <a:srgbClr val="5BC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78" d="100"/>
          <a:sy n="78" d="100"/>
        </p:scale>
        <p:origin x="23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2" y="438396"/>
            <a:ext cx="3685705" cy="3961307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463246" y="1338200"/>
            <a:ext cx="32287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00B050"/>
                </a:solidFill>
                <a:latin typeface="Aardvark-Rob" panose="020B7200000000000000" pitchFamily="34" charset="0"/>
              </a:rPr>
              <a:t>Sábado</a:t>
            </a:r>
            <a:r>
              <a:rPr lang="en-US" sz="2500" dirty="0" smtClean="0">
                <a:solidFill>
                  <a:srgbClr val="00B050"/>
                </a:solidFill>
                <a:latin typeface="Aardvark-Rob" panose="020B7200000000000000" pitchFamily="34" charset="0"/>
              </a:rPr>
              <a:t> 15 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Aardvark-Rob" panose="020B7200000000000000" pitchFamily="34" charset="0"/>
              </a:rPr>
              <a:t>de </a:t>
            </a:r>
            <a:r>
              <a:rPr lang="en-US" sz="2500" dirty="0" err="1" smtClean="0">
                <a:solidFill>
                  <a:srgbClr val="00B050"/>
                </a:solidFill>
                <a:latin typeface="Aardvark-Rob" panose="020B7200000000000000" pitchFamily="34" charset="0"/>
              </a:rPr>
              <a:t>Junio</a:t>
            </a:r>
            <a:endParaRPr lang="en-US" sz="2500" dirty="0">
              <a:solidFill>
                <a:srgbClr val="00B050"/>
              </a:solidFill>
              <a:latin typeface="Aardvark-Rob" panose="020B7200000000000000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41521" y="2242619"/>
            <a:ext cx="26615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663B19"/>
                </a:solidFill>
                <a:latin typeface="Aardvark-Rob" panose="020B7200000000000000" pitchFamily="34" charset="0"/>
              </a:rPr>
              <a:t>Hora: 4:00 pm.</a:t>
            </a:r>
            <a:endParaRPr lang="en-US" sz="1700" dirty="0">
              <a:solidFill>
                <a:srgbClr val="663B19"/>
              </a:solidFill>
              <a:latin typeface="Aardvark-Rob" panose="020B7200000000000000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02470" y="2658955"/>
            <a:ext cx="2905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00B050"/>
                </a:solidFill>
                <a:latin typeface="Aardvark-Rob" panose="020B7200000000000000" pitchFamily="34" charset="0"/>
              </a:rPr>
              <a:t>En </a:t>
            </a:r>
            <a:r>
              <a:rPr lang="it-IT" sz="1500" dirty="0" smtClean="0">
                <a:solidFill>
                  <a:srgbClr val="00B050"/>
                </a:solidFill>
                <a:latin typeface="Aardvark-Rob" panose="020B7200000000000000" pitchFamily="34" charset="0"/>
              </a:rPr>
              <a:t>2920 Bolgnesi</a:t>
            </a:r>
          </a:p>
          <a:p>
            <a:pPr algn="ctr"/>
            <a:r>
              <a:rPr lang="it-IT" sz="1500" dirty="0" smtClean="0">
                <a:solidFill>
                  <a:srgbClr val="00B050"/>
                </a:solidFill>
                <a:latin typeface="Aardvark-Rob" panose="020B7200000000000000" pitchFamily="34" charset="0"/>
              </a:rPr>
              <a:t>BLV Aurora</a:t>
            </a:r>
            <a:r>
              <a:rPr lang="it-IT" sz="1500" dirty="0">
                <a:solidFill>
                  <a:srgbClr val="00B050"/>
                </a:solidFill>
                <a:latin typeface="Aardvark-Rob" panose="020B7200000000000000" pitchFamily="34" charset="0"/>
              </a:rPr>
              <a:t>, IL</a:t>
            </a:r>
            <a:endParaRPr lang="en-US" sz="1500" dirty="0">
              <a:solidFill>
                <a:srgbClr val="00B050"/>
              </a:solidFill>
              <a:latin typeface="Aardvark-Rob" panose="020B7200000000000000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147482" y="3202653"/>
            <a:ext cx="204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663B19"/>
                </a:solidFill>
                <a:latin typeface="Aardvark-Rob" panose="020B7200000000000000" pitchFamily="34" charset="0"/>
              </a:rPr>
              <a:t>No faltes..!!</a:t>
            </a:r>
            <a:endParaRPr lang="en-US" sz="2000" dirty="0">
              <a:solidFill>
                <a:srgbClr val="663B19"/>
              </a:solidFill>
              <a:latin typeface="Aardvark-Rob" panose="020B7200000000000000" pitchFamily="34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922219" y="155045"/>
            <a:ext cx="2511279" cy="5777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2000" dirty="0">
                <a:gradFill>
                  <a:gsLst>
                    <a:gs pos="29000">
                      <a:srgbClr val="0070C0"/>
                    </a:gs>
                    <a:gs pos="69000">
                      <a:srgbClr val="98E1E4"/>
                    </a:gs>
                    <a:gs pos="92000">
                      <a:srgbClr val="00B0F0"/>
                    </a:gs>
                  </a:gsLst>
                  <a:lin ang="5400000" scaled="1"/>
                </a:gradFill>
                <a:effectLst>
                  <a:glow rad="101600">
                    <a:schemeClr val="bg1"/>
                  </a:glow>
                </a:effectLst>
                <a:latin typeface="Aardvark-Rob" panose="020B7200000000000000" pitchFamily="34" charset="0"/>
              </a:rPr>
              <a:t>PATRICIO</a:t>
            </a:r>
          </a:p>
        </p:txBody>
      </p:sp>
      <p:sp>
        <p:nvSpPr>
          <p:cNvPr id="18" name="Bonifiesta.com"/>
          <p:cNvSpPr txBox="1"/>
          <p:nvPr/>
        </p:nvSpPr>
        <p:spPr>
          <a:xfrm>
            <a:off x="1417402" y="887280"/>
            <a:ext cx="1641118" cy="3155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600" dirty="0" smtClean="0">
                <a:solidFill>
                  <a:schemeClr val="bg1"/>
                </a:solidFill>
                <a:effectLst>
                  <a:glow rad="101600">
                    <a:srgbClr val="00B0F0"/>
                  </a:glow>
                </a:effectLst>
                <a:latin typeface="Aardvark-Rob" panose="020B7200000000000000" pitchFamily="34" charset="0"/>
              </a:rPr>
              <a:t>CUMPLE 3</a:t>
            </a:r>
            <a:endParaRPr lang="es-PE" sz="600" dirty="0">
              <a:solidFill>
                <a:schemeClr val="bg1"/>
              </a:solidFill>
              <a:effectLst>
                <a:glow rad="101600">
                  <a:srgbClr val="00B0F0"/>
                </a:glow>
              </a:effectLst>
              <a:latin typeface="Aardvark-Rob" panose="020B7200000000000000" pitchFamily="34" charset="0"/>
            </a:endParaRPr>
          </a:p>
        </p:txBody>
      </p:sp>
      <p:pic>
        <p:nvPicPr>
          <p:cNvPr id="10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" y="3864614"/>
            <a:ext cx="1344202" cy="2157574"/>
          </a:xfrm>
          <a:prstGeom prst="rect">
            <a:avLst/>
          </a:prstGeom>
        </p:spPr>
      </p:pic>
      <p:pic>
        <p:nvPicPr>
          <p:cNvPr id="16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8520" y="4044156"/>
            <a:ext cx="1255876" cy="1998789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1" y="4056874"/>
            <a:ext cx="1247522" cy="1973352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8" y="4146461"/>
            <a:ext cx="916358" cy="1847736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08" y="3578603"/>
            <a:ext cx="1226838" cy="2439140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857119"/>
            <a:ext cx="1125548" cy="1556512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81" y="857698"/>
            <a:ext cx="1308523" cy="1351508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-277330" y="5762212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13ADA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13ADA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23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Aardvark-Rob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Bluey</cp:keywords>
  <cp:lastModifiedBy>User</cp:lastModifiedBy>
  <cp:revision>30</cp:revision>
  <dcterms:created xsi:type="dcterms:W3CDTF">2019-11-13T16:45:46Z</dcterms:created>
  <dcterms:modified xsi:type="dcterms:W3CDTF">2022-01-05T15:59:27Z</dcterms:modified>
</cp:coreProperties>
</file>