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fter Night Rob" pitchFamily="2" charset="0"/>
      <p:regular r:id="rId7"/>
    </p:embeddedFont>
    <p:embeddedFont>
      <p:font typeface="Porky's" panose="00000700000000000000" pitchFamily="2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Lobster-Bonifiesta.com" panose="02000506000000020003" pitchFamily="50" charset="0"/>
      <p:regular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8500"/>
    <a:srgbClr val="AED135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1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04/01/2022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7" y="1563276"/>
            <a:ext cx="4573500" cy="5657822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1209259" y="3902859"/>
            <a:ext cx="2598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70C0"/>
                  </a:glow>
                </a:effectLst>
                <a:latin typeface="Porky's" panose="00000700000000000000" pitchFamily="2" charset="0"/>
              </a:rPr>
              <a:t>Sábado 15 </a:t>
            </a:r>
          </a:p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70C0"/>
                  </a:glow>
                </a:effectLst>
                <a:latin typeface="Porky's" panose="00000700000000000000" pitchFamily="2" charset="0"/>
              </a:rPr>
              <a:t>de Junio</a:t>
            </a:r>
            <a:endParaRPr lang="es-PE" sz="3500" dirty="0">
              <a:solidFill>
                <a:schemeClr val="bg1"/>
              </a:solidFill>
              <a:effectLst>
                <a:glow rad="292100">
                  <a:srgbClr val="0070C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1235690" y="5083320"/>
            <a:ext cx="25999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CF85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A las </a:t>
            </a:r>
            <a:r>
              <a:rPr lang="es-PE" sz="2500" dirty="0" smtClean="0">
                <a:solidFill>
                  <a:srgbClr val="CF8500"/>
                </a:solidFill>
                <a:effectLst>
                  <a:glow rad="292100">
                    <a:schemeClr val="bg1"/>
                  </a:glow>
                </a:effectLst>
                <a:latin typeface="Porky's" panose="00000700000000000000" pitchFamily="2" charset="0"/>
              </a:rPr>
              <a:t>4:00 pm.</a:t>
            </a:r>
            <a:endParaRPr lang="es-PE" sz="2500" dirty="0">
              <a:solidFill>
                <a:srgbClr val="CF8500"/>
              </a:solidFill>
              <a:effectLst>
                <a:glow rad="292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963351" y="5636185"/>
            <a:ext cx="3144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CF85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En Ciudad Roja </a:t>
            </a:r>
          </a:p>
          <a:p>
            <a:pPr algn="ctr"/>
            <a:r>
              <a:rPr lang="es-PE" sz="2300" dirty="0" err="1" smtClean="0">
                <a:ln w="12700">
                  <a:noFill/>
                </a:ln>
                <a:solidFill>
                  <a:srgbClr val="CF85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Mz</a:t>
            </a:r>
            <a:r>
              <a:rPr lang="es-PE" sz="2300" dirty="0" smtClean="0">
                <a:ln w="12700">
                  <a:noFill/>
                </a:ln>
                <a:solidFill>
                  <a:srgbClr val="CF85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. A </a:t>
            </a:r>
            <a:r>
              <a:rPr lang="es-PE" sz="2300">
                <a:ln w="12700">
                  <a:noFill/>
                </a:ln>
                <a:solidFill>
                  <a:srgbClr val="CF85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L</a:t>
            </a:r>
            <a:r>
              <a:rPr lang="es-PE" sz="2300" smtClean="0">
                <a:ln w="12700">
                  <a:noFill/>
                </a:ln>
                <a:solidFill>
                  <a:srgbClr val="CF8500"/>
                </a:solidFill>
                <a:effectLst>
                  <a:glow rad="165100">
                    <a:schemeClr val="bg1"/>
                  </a:glow>
                </a:effectLst>
                <a:latin typeface="Porky's" panose="00000700000000000000" pitchFamily="2" charset="0"/>
              </a:rPr>
              <a:t>ote 15</a:t>
            </a:r>
            <a:endParaRPr lang="es-PE" sz="2300" dirty="0">
              <a:ln w="12700">
                <a:noFill/>
              </a:ln>
              <a:solidFill>
                <a:srgbClr val="CF8500"/>
              </a:solidFill>
              <a:effectLst>
                <a:glow rad="165100">
                  <a:schemeClr val="bg1"/>
                </a:glow>
              </a:effectLst>
              <a:latin typeface="Porky's" panose="00000700000000000000" pitchFamily="2" charset="0"/>
            </a:endParaRP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5" y="3986844"/>
            <a:ext cx="707372" cy="788891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34" y="34460"/>
            <a:ext cx="1040581" cy="1160499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" y="-29069"/>
            <a:ext cx="1040581" cy="1160499"/>
          </a:xfrm>
          <a:prstGeom prst="rect">
            <a:avLst/>
          </a:prstGeom>
        </p:spPr>
      </p:pic>
      <p:pic>
        <p:nvPicPr>
          <p:cNvPr id="32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0" y="4076023"/>
            <a:ext cx="707372" cy="788891"/>
          </a:xfrm>
          <a:prstGeom prst="rect">
            <a:avLst/>
          </a:prstGeom>
        </p:spPr>
      </p:pic>
      <p:sp>
        <p:nvSpPr>
          <p:cNvPr id="19" name="Bonifiesta.com"/>
          <p:cNvSpPr txBox="1"/>
          <p:nvPr/>
        </p:nvSpPr>
        <p:spPr>
          <a:xfrm>
            <a:off x="466153" y="3450261"/>
            <a:ext cx="4248747" cy="41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105" dirty="0">
                <a:solidFill>
                  <a:schemeClr val="bg1"/>
                </a:solidFill>
                <a:effectLst>
                  <a:glow rad="292100">
                    <a:srgbClr val="CF8500"/>
                  </a:glow>
                </a:effectLst>
                <a:latin typeface="Porky's" panose="00000700000000000000" pitchFamily="2" charset="0"/>
              </a:rPr>
              <a:t>Te invita a su Cumpleaños..!!!</a:t>
            </a:r>
          </a:p>
        </p:txBody>
      </p:sp>
      <p:pic>
        <p:nvPicPr>
          <p:cNvPr id="38" name="bonifiesta.com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5117"/>
          <a:stretch/>
        </p:blipFill>
        <p:spPr>
          <a:xfrm>
            <a:off x="1325918" y="114043"/>
            <a:ext cx="2007405" cy="2920594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65" y="1621520"/>
            <a:ext cx="2383158" cy="1383228"/>
          </a:xfrm>
          <a:prstGeom prst="rect">
            <a:avLst/>
          </a:prstGeom>
        </p:spPr>
      </p:pic>
      <p:pic>
        <p:nvPicPr>
          <p:cNvPr id="33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16" y="1526285"/>
            <a:ext cx="710493" cy="646260"/>
          </a:xfrm>
          <a:prstGeom prst="rect">
            <a:avLst/>
          </a:prstGeom>
        </p:spPr>
      </p:pic>
      <p:pic>
        <p:nvPicPr>
          <p:cNvPr id="3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576" y="1485135"/>
            <a:ext cx="710493" cy="646260"/>
          </a:xfrm>
          <a:prstGeom prst="rect">
            <a:avLst/>
          </a:prstGeom>
        </p:spPr>
      </p:pic>
      <p:pic>
        <p:nvPicPr>
          <p:cNvPr id="35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56" y="1589016"/>
            <a:ext cx="410102" cy="427764"/>
          </a:xfrm>
          <a:prstGeom prst="rect">
            <a:avLst/>
          </a:prstGeom>
        </p:spPr>
      </p:pic>
      <p:sp>
        <p:nvSpPr>
          <p:cNvPr id="36" name="Bonifiesta.com"/>
          <p:cNvSpPr txBox="1"/>
          <p:nvPr/>
        </p:nvSpPr>
        <p:spPr>
          <a:xfrm rot="21399286">
            <a:off x="1247720" y="1992568"/>
            <a:ext cx="2385874" cy="63094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latin typeface="After Night Rob" pitchFamily="2" charset="0"/>
              </a:rPr>
              <a:t>Valentina</a:t>
            </a:r>
            <a:endParaRPr lang="es-PE" sz="3500" dirty="0" smtClean="0">
              <a:solidFill>
                <a:schemeClr val="bg1"/>
              </a:solidFill>
              <a:effectLst/>
              <a:latin typeface="After Night Rob" pitchFamily="2" charset="0"/>
            </a:endParaRPr>
          </a:p>
        </p:txBody>
      </p:sp>
      <p:sp>
        <p:nvSpPr>
          <p:cNvPr id="37" name="Bonifiesta.com"/>
          <p:cNvSpPr txBox="1"/>
          <p:nvPr/>
        </p:nvSpPr>
        <p:spPr>
          <a:xfrm>
            <a:off x="1173520" y="2924873"/>
            <a:ext cx="25382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dirty="0">
                <a:solidFill>
                  <a:schemeClr val="bg1"/>
                </a:solidFill>
                <a:effectLst>
                  <a:glow rad="152400">
                    <a:srgbClr val="0070C0"/>
                  </a:glow>
                </a:effectLst>
                <a:latin typeface="Lobster-Bonifiesta.com" panose="02000506000000020003" pitchFamily="50" charset="0"/>
              </a:rPr>
              <a:t>Mis 2 Añitos</a:t>
            </a:r>
            <a:endParaRPr lang="es-PE" sz="2500" dirty="0">
              <a:solidFill>
                <a:schemeClr val="bg1"/>
              </a:solidFill>
              <a:effectLst>
                <a:glow rad="152400">
                  <a:srgbClr val="0070C0"/>
                </a:glow>
              </a:effectLst>
              <a:latin typeface="Lobster-Bonifiesta.com" panose="02000506000000020003" pitchFamily="50" charset="0"/>
            </a:endParaRPr>
          </a:p>
        </p:txBody>
      </p:sp>
      <p:pic>
        <p:nvPicPr>
          <p:cNvPr id="39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" y="1777034"/>
            <a:ext cx="1211213" cy="1643715"/>
          </a:xfrm>
          <a:prstGeom prst="rect">
            <a:avLst/>
          </a:prstGeom>
        </p:spPr>
      </p:pic>
      <p:pic>
        <p:nvPicPr>
          <p:cNvPr id="41" name="bonifiesta.com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89" y="5499968"/>
            <a:ext cx="1216031" cy="1644509"/>
          </a:xfrm>
          <a:prstGeom prst="rect">
            <a:avLst/>
          </a:prstGeom>
        </p:spPr>
      </p:pic>
      <p:pic>
        <p:nvPicPr>
          <p:cNvPr id="42" name="bonifiesta.com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5" y="5638515"/>
            <a:ext cx="1423340" cy="1446328"/>
          </a:xfrm>
          <a:prstGeom prst="rect">
            <a:avLst/>
          </a:prstGeom>
        </p:spPr>
      </p:pic>
      <p:pic>
        <p:nvPicPr>
          <p:cNvPr id="43" name="bonifiesta.com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937" y="1789234"/>
            <a:ext cx="1109284" cy="1488112"/>
          </a:xfrm>
          <a:prstGeom prst="rect">
            <a:avLst/>
          </a:prstGeom>
        </p:spPr>
      </p:pic>
      <p:sp>
        <p:nvSpPr>
          <p:cNvPr id="24" name="Megaidea.net"/>
          <p:cNvSpPr txBox="1"/>
          <p:nvPr/>
        </p:nvSpPr>
        <p:spPr>
          <a:xfrm>
            <a:off x="58738" y="6733802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CF85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CF85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6.43146E-7 2.66883E-6 L -6.43146E-7 -0.07218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19" grpId="0"/>
      <p:bldP spid="36" grpId="0"/>
      <p:bldP spid="36" grpId="1"/>
      <p:bldP spid="37" grpId="0"/>
      <p:bldP spid="37" grpId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28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After Night Rob</vt:lpstr>
      <vt:lpstr>Arial</vt:lpstr>
      <vt:lpstr>Porky's</vt:lpstr>
      <vt:lpstr>Calibri Light</vt:lpstr>
      <vt:lpstr>Lobster-Bonifiesta.com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Blanca Nieves</cp:keywords>
  <cp:lastModifiedBy>User</cp:lastModifiedBy>
  <cp:revision>149</cp:revision>
  <dcterms:created xsi:type="dcterms:W3CDTF">2018-10-27T00:59:17Z</dcterms:created>
  <dcterms:modified xsi:type="dcterms:W3CDTF">2022-01-04T19:21:59Z</dcterms:modified>
</cp:coreProperties>
</file>